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6"/>
  </p:notesMasterIdLst>
  <p:sldIdLst>
    <p:sldId id="256" r:id="rId2"/>
    <p:sldId id="262" r:id="rId3"/>
    <p:sldId id="258" r:id="rId4"/>
    <p:sldId id="257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37"/>
    </p:embeddedFont>
    <p:embeddedFont>
      <p:font typeface="Lato" panose="020B0604020202020204" charset="0"/>
      <p:regular r:id="rId38"/>
      <p:bold r:id="rId39"/>
      <p:italic r:id="rId40"/>
      <p:boldItalic r:id="rId41"/>
    </p:embeddedFont>
    <p:embeddedFont>
      <p:font typeface="Montserrat" panose="020B0604020202020204" charset="-52"/>
      <p:regular r:id="rId42"/>
      <p:bold r:id="rId43"/>
      <p:italic r:id="rId44"/>
      <p:boldItalic r:id="rId45"/>
    </p:embeddedFont>
    <p:embeddedFont>
      <p:font typeface="Montserrat Black" panose="020B0604020202020204" charset="-52"/>
      <p:bold r:id="rId46"/>
      <p:boldItalic r:id="rId47"/>
    </p:embeddedFont>
    <p:embeddedFont>
      <p:font typeface="Montserrat ExtraBold" panose="020B0604020202020204" charset="-52"/>
      <p:bold r:id="rId48"/>
      <p:boldItalic r:id="rId49"/>
    </p:embeddedFont>
    <p:embeddedFont>
      <p:font typeface="Roboto Condensed" panose="020B0604020202020204" charset="0"/>
      <p:regular r:id="rId50"/>
      <p:bold r:id="rId51"/>
      <p:italic r:id="rId52"/>
      <p:boldItalic r:id="rId53"/>
    </p:embeddedFont>
    <p:embeddedFont>
      <p:font typeface="Roboto Condensed Light" panose="020B0604020202020204" charset="0"/>
      <p:regular r:id="rId54"/>
      <p:bold r:id="rId55"/>
      <p:italic r:id="rId56"/>
      <p:boldItalic r:id="rId57"/>
    </p:embeddedFont>
    <p:embeddedFont>
      <p:font typeface="Staatliches" panose="020B0604020202020204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8535748-4E00-4892-8B65-A6EC39F903C6}">
          <p14:sldIdLst>
            <p14:sldId id="256"/>
            <p14:sldId id="262"/>
            <p14:sldId id="258"/>
            <p14:sldId id="257"/>
            <p14:sldId id="259"/>
            <p14:sldId id="260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DB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918B18-9C44-4DC4-9AA9-848A62657197}">
  <a:tblStyle styleId="{72918B18-9C44-4DC4-9AA9-848A626571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6eaa2e3185_1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6eaa2e3185_1_1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624463babb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624463babb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33c9ab0c4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33c9ab0c4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7d42eb04ec_2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7d42eb04ec_2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633c9ab0c4_0_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633c9ab0c4_0_1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633c9ab0c4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633c9ab0c4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6eaa2e3185_3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6eaa2e3185_3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6eaa2e3185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6eaa2e3185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6eb6eca567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6eb6eca567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633c9ab0c4_0_1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633c9ab0c4_0_1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633c9ab0c4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633c9ab0c4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6ee27ad00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6ee27ad00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g6eeeb0b851_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" name="Google Shape;2289;g6eeeb0b851_5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6ee27ad00a_4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6ee27ad00a_4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6eeeb0b851_2_1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5" name="Google Shape;2335;g6eeeb0b851_2_1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633c9ab0c4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633c9ab0c4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6eeeb0b851_2_3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6eeeb0b851_2_3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6eeeb0b8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6eeeb0b8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6eb6eca567_0_1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6eb6eca567_0_1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6eb6eca567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" name="Google Shape;2564;g6eb6eca567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6eeeb0b851_2_4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6eeeb0b851_2_4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633c9ab0c4_0_1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4" name="Google Shape;2624;g633c9ab0c4_0_1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6347246601_1_15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6347246601_1_15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6347246601_1_15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0" name="Google Shape;2660;g6347246601_1_15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g63cbd507cb_0_1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1" name="Google Shape;3071;g63cbd507cb_0_1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g6eeeb0b851_2_4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9" name="Google Shape;3079;g6eeeb0b851_2_4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6e83b0752f_4_7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6e83b0752f_4_7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ed14bd43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ed14bd43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633c9ab0c4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633c9ab0c4_0_1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6eaa2e3185_1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6eaa2e3185_1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200" y="804025"/>
            <a:ext cx="3660900" cy="26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200" y="3463525"/>
            <a:ext cx="3660900" cy="9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8141194" y="779020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4496394" y="27193"/>
            <a:ext cx="114841" cy="114841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207835" y="45487"/>
            <a:ext cx="6923436" cy="4730331"/>
          </a:xfrm>
          <a:custGeom>
            <a:avLst/>
            <a:gdLst/>
            <a:ahLst/>
            <a:cxnLst/>
            <a:rect l="l" t="t" r="r" b="b"/>
            <a:pathLst>
              <a:path w="69029" h="47163" extrusionOk="0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7985073" y="1238086"/>
            <a:ext cx="2272976" cy="1807954"/>
          </a:xfrm>
          <a:custGeom>
            <a:avLst/>
            <a:gdLst/>
            <a:ahLst/>
            <a:cxnLst/>
            <a:rect l="l" t="t" r="r" b="b"/>
            <a:pathLst>
              <a:path w="10725" h="8531" extrusionOk="0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684799" y="3167397"/>
            <a:ext cx="851626" cy="772190"/>
          </a:xfrm>
          <a:custGeom>
            <a:avLst/>
            <a:gdLst/>
            <a:ahLst/>
            <a:cxnLst/>
            <a:rect l="l" t="t" r="r" b="b"/>
            <a:pathLst>
              <a:path w="8491" h="7699" extrusionOk="0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1810334" y="811416"/>
            <a:ext cx="5757979" cy="4004277"/>
          </a:xfrm>
          <a:custGeom>
            <a:avLst/>
            <a:gdLst/>
            <a:ahLst/>
            <a:cxnLst/>
            <a:rect l="l" t="t" r="r" b="b"/>
            <a:pathLst>
              <a:path w="57409" h="39924" extrusionOk="0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3583188" y="84563"/>
            <a:ext cx="753535" cy="499682"/>
          </a:xfrm>
          <a:custGeom>
            <a:avLst/>
            <a:gdLst/>
            <a:ahLst/>
            <a:cxnLst/>
            <a:rect l="l" t="t" r="r" b="b"/>
            <a:pathLst>
              <a:path w="7513" h="4982" extrusionOk="0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"/>
          <p:cNvSpPr txBox="1">
            <a:spLocks noGrp="1"/>
          </p:cNvSpPr>
          <p:nvPr>
            <p:ph type="title" hasCustomPrompt="1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>
            <a:spLocks noGrp="1"/>
          </p:cNvSpPr>
          <p:nvPr>
            <p:ph type="body" idx="1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2">
            <a:alphaModFix/>
          </a:blip>
          <a:srcRect l="26975" t="44942" b="27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BLANK_1_2">
    <p:bg>
      <p:bgPr>
        <a:solidFill>
          <a:srgbClr val="FFFFFF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>
            <a:spLocks noGrp="1"/>
          </p:cNvSpPr>
          <p:nvPr>
            <p:ph type="subTitle" idx="1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p18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0" name="Google Shape;880;p18"/>
          <p:cNvSpPr txBox="1">
            <a:spLocks noGrp="1"/>
          </p:cNvSpPr>
          <p:nvPr>
            <p:ph type="title" idx="2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BLANK_1_1">
    <p:bg>
      <p:bgPr>
        <a:solidFill>
          <a:srgbClr val="FFFFFF"/>
        </a:soli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9"/>
          <p:cNvSpPr/>
          <p:nvPr/>
        </p:nvSpPr>
        <p:spPr>
          <a:xfrm rot="-3450524">
            <a:off x="1259292" y="4296611"/>
            <a:ext cx="1028222" cy="1381915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9"/>
          <p:cNvSpPr txBox="1">
            <a:spLocks noGrp="1"/>
          </p:cNvSpPr>
          <p:nvPr>
            <p:ph type="subTitle" idx="1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1" name="Google Shape;891;p19"/>
          <p:cNvSpPr txBox="1">
            <a:spLocks noGrp="1"/>
          </p:cNvSpPr>
          <p:nvPr>
            <p:ph type="subTitle" idx="2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2" name="Google Shape;892;p19"/>
          <p:cNvSpPr txBox="1">
            <a:spLocks noGrp="1"/>
          </p:cNvSpPr>
          <p:nvPr>
            <p:ph type="subTitle" idx="3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Thin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93" name="Google Shape;893;p19"/>
          <p:cNvSpPr txBox="1">
            <a:spLocks noGrp="1"/>
          </p:cNvSpPr>
          <p:nvPr>
            <p:ph type="subTitle" idx="4"/>
          </p:nvPr>
        </p:nvSpPr>
        <p:spPr>
          <a:xfrm>
            <a:off x="1443075" y="1611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4" name="Google Shape;894;p19"/>
          <p:cNvSpPr txBox="1">
            <a:spLocks noGrp="1"/>
          </p:cNvSpPr>
          <p:nvPr>
            <p:ph type="subTitle" idx="5"/>
          </p:nvPr>
        </p:nvSpPr>
        <p:spPr>
          <a:xfrm>
            <a:off x="3671608" y="1611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5" name="Google Shape;895;p19"/>
          <p:cNvSpPr txBox="1">
            <a:spLocks noGrp="1"/>
          </p:cNvSpPr>
          <p:nvPr>
            <p:ph type="subTitle" idx="6"/>
          </p:nvPr>
        </p:nvSpPr>
        <p:spPr>
          <a:xfrm>
            <a:off x="5957575" y="1611700"/>
            <a:ext cx="1776900" cy="4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6" name="Google Shape;896;p19"/>
          <p:cNvSpPr txBox="1">
            <a:spLocks noGrp="1"/>
          </p:cNvSpPr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897" name="Google Shape;897;p19"/>
          <p:cNvSpPr txBox="1">
            <a:spLocks noGrp="1"/>
          </p:cNvSpPr>
          <p:nvPr>
            <p:ph type="subTitle" idx="7"/>
          </p:nvPr>
        </p:nvSpPr>
        <p:spPr>
          <a:xfrm>
            <a:off x="1326825" y="3329145"/>
            <a:ext cx="20094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8" name="Google Shape;898;p19"/>
          <p:cNvSpPr txBox="1">
            <a:spLocks noGrp="1"/>
          </p:cNvSpPr>
          <p:nvPr>
            <p:ph type="subTitle" idx="8"/>
          </p:nvPr>
        </p:nvSpPr>
        <p:spPr>
          <a:xfrm>
            <a:off x="3484558" y="3329134"/>
            <a:ext cx="21510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9" name="Google Shape;899;p19"/>
          <p:cNvSpPr txBox="1">
            <a:spLocks noGrp="1"/>
          </p:cNvSpPr>
          <p:nvPr>
            <p:ph type="subTitle" idx="9"/>
          </p:nvPr>
        </p:nvSpPr>
        <p:spPr>
          <a:xfrm>
            <a:off x="5822806" y="3329145"/>
            <a:ext cx="20094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00" name="Google Shape;900;p19"/>
          <p:cNvSpPr/>
          <p:nvPr/>
        </p:nvSpPr>
        <p:spPr>
          <a:xfrm rot="6744193">
            <a:off x="7627797" y="-227159"/>
            <a:ext cx="906848" cy="921703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9"/>
          <p:cNvSpPr/>
          <p:nvPr/>
        </p:nvSpPr>
        <p:spPr>
          <a:xfrm>
            <a:off x="9264337" y="-314100"/>
            <a:ext cx="32063" cy="23513"/>
          </a:xfrm>
          <a:custGeom>
            <a:avLst/>
            <a:gdLst/>
            <a:ahLst/>
            <a:cxnLst/>
            <a:rect l="l" t="t" r="r" b="b"/>
            <a:pathLst>
              <a:path w="600" h="440" extrusionOk="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9"/>
          <p:cNvSpPr/>
          <p:nvPr/>
        </p:nvSpPr>
        <p:spPr>
          <a:xfrm>
            <a:off x="9157730" y="-307581"/>
            <a:ext cx="31795" cy="16993"/>
          </a:xfrm>
          <a:custGeom>
            <a:avLst/>
            <a:gdLst/>
            <a:ahLst/>
            <a:cxnLst/>
            <a:rect l="l" t="t" r="r" b="b"/>
            <a:pathLst>
              <a:path w="595" h="318" extrusionOk="0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9"/>
          <p:cNvSpPr/>
          <p:nvPr/>
        </p:nvSpPr>
        <p:spPr>
          <a:xfrm>
            <a:off x="9053368" y="-300741"/>
            <a:ext cx="28536" cy="10153"/>
          </a:xfrm>
          <a:custGeom>
            <a:avLst/>
            <a:gdLst/>
            <a:ahLst/>
            <a:cxnLst/>
            <a:rect l="l" t="t" r="r" b="b"/>
            <a:pathLst>
              <a:path w="534" h="190" extrusionOk="0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9"/>
          <p:cNvSpPr/>
          <p:nvPr/>
        </p:nvSpPr>
        <p:spPr>
          <a:xfrm>
            <a:off x="8953333" y="-293420"/>
            <a:ext cx="15443" cy="2832"/>
          </a:xfrm>
          <a:custGeom>
            <a:avLst/>
            <a:gdLst/>
            <a:ahLst/>
            <a:cxnLst/>
            <a:rect l="l" t="t" r="r" b="b"/>
            <a:pathLst>
              <a:path w="289" h="53" extrusionOk="0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9"/>
          <p:cNvSpPr/>
          <p:nvPr/>
        </p:nvSpPr>
        <p:spPr>
          <a:xfrm>
            <a:off x="7611740" y="279588"/>
            <a:ext cx="15871" cy="9405"/>
          </a:xfrm>
          <a:custGeom>
            <a:avLst/>
            <a:gdLst/>
            <a:ahLst/>
            <a:cxnLst/>
            <a:rect l="l" t="t" r="r" b="b"/>
            <a:pathLst>
              <a:path w="297" h="176" extrusionOk="0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19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07" name="Google Shape;907;p19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9" name="Google Shape;90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1" name="Google Shape;911;p19"/>
          <p:cNvSpPr/>
          <p:nvPr/>
        </p:nvSpPr>
        <p:spPr>
          <a:xfrm>
            <a:off x="7667903" y="-136207"/>
            <a:ext cx="1600774" cy="1383657"/>
          </a:xfrm>
          <a:custGeom>
            <a:avLst/>
            <a:gdLst/>
            <a:ahLst/>
            <a:cxnLst/>
            <a:rect l="l" t="t" r="r" b="b"/>
            <a:pathLst>
              <a:path w="29956" h="25893" extrusionOk="0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2" name="Google Shape;9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BLANK_1_1_1">
    <p:bg>
      <p:bgPr>
        <a:noFill/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0"/>
          <p:cNvSpPr txBox="1">
            <a:spLocks noGrp="1"/>
          </p:cNvSpPr>
          <p:nvPr>
            <p:ph type="subTitle" idx="1"/>
          </p:nvPr>
        </p:nvSpPr>
        <p:spPr>
          <a:xfrm>
            <a:off x="922199" y="3119873"/>
            <a:ext cx="19929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5" name="Google Shape;915;p20"/>
          <p:cNvSpPr txBox="1">
            <a:spLocks noGrp="1"/>
          </p:cNvSpPr>
          <p:nvPr>
            <p:ph type="subTitle" idx="2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6" name="Google Shape;916;p20"/>
          <p:cNvSpPr txBox="1">
            <a:spLocks noGrp="1"/>
          </p:cNvSpPr>
          <p:nvPr>
            <p:ph type="subTitle" idx="3"/>
          </p:nvPr>
        </p:nvSpPr>
        <p:spPr>
          <a:xfrm>
            <a:off x="6310123" y="3119863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7" name="Google Shape;917;p20"/>
          <p:cNvSpPr txBox="1">
            <a:spLocks noGrp="1"/>
          </p:cNvSpPr>
          <p:nvPr>
            <p:ph type="subTitle" idx="4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8" name="Google Shape;918;p20"/>
          <p:cNvSpPr txBox="1">
            <a:spLocks noGrp="1"/>
          </p:cNvSpPr>
          <p:nvPr>
            <p:ph type="subTitle" idx="5"/>
          </p:nvPr>
        </p:nvSpPr>
        <p:spPr>
          <a:xfrm>
            <a:off x="922199" y="1677075"/>
            <a:ext cx="1995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9" name="Google Shape;919;p20"/>
          <p:cNvSpPr txBox="1">
            <a:spLocks noGrp="1"/>
          </p:cNvSpPr>
          <p:nvPr>
            <p:ph type="subTitle" idx="6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20" name="Google Shape;920;p20"/>
          <p:cNvSpPr txBox="1">
            <a:spLocks noGrp="1"/>
          </p:cNvSpPr>
          <p:nvPr>
            <p:ph type="subTitle" idx="7"/>
          </p:nvPr>
        </p:nvSpPr>
        <p:spPr>
          <a:xfrm>
            <a:off x="6303700" y="1676619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21" name="Google Shape;921;p20"/>
          <p:cNvSpPr txBox="1">
            <a:spLocks noGrp="1"/>
          </p:cNvSpPr>
          <p:nvPr>
            <p:ph type="subTitle" idx="8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 sz="3000" b="1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22" name="Google Shape;922;p20"/>
          <p:cNvSpPr txBox="1">
            <a:spLocks noGrp="1"/>
          </p:cNvSpPr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23" name="Google Shape;923;p20"/>
          <p:cNvGrpSpPr/>
          <p:nvPr/>
        </p:nvGrpSpPr>
        <p:grpSpPr>
          <a:xfrm>
            <a:off x="-594817" y="-1573636"/>
            <a:ext cx="2884246" cy="2884367"/>
            <a:chOff x="-594817" y="-1573636"/>
            <a:chExt cx="2884246" cy="2884367"/>
          </a:xfrm>
        </p:grpSpPr>
        <p:sp>
          <p:nvSpPr>
            <p:cNvPr id="924" name="Google Shape;924;p20"/>
            <p:cNvSpPr/>
            <p:nvPr/>
          </p:nvSpPr>
          <p:spPr>
            <a:xfrm rot="8100000" flipH="1">
              <a:off x="-421266" y="-334077"/>
              <a:ext cx="2456094" cy="84235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7" name="Google Shape;927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8" name="Google Shape;928;p20"/>
          <p:cNvGrpSpPr/>
          <p:nvPr/>
        </p:nvGrpSpPr>
        <p:grpSpPr>
          <a:xfrm>
            <a:off x="6246325" y="-233706"/>
            <a:ext cx="4250936" cy="1877933"/>
            <a:chOff x="6246325" y="-233706"/>
            <a:chExt cx="4250936" cy="1877933"/>
          </a:xfrm>
        </p:grpSpPr>
        <p:sp>
          <p:nvSpPr>
            <p:cNvPr id="929" name="Google Shape;929;p20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0" name="Google Shape;93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20"/>
            <p:cNvSpPr/>
            <p:nvPr/>
          </p:nvSpPr>
          <p:spPr>
            <a:xfrm rot="10800000" flipH="1">
              <a:off x="8203701" y="-109338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20"/>
          <p:cNvGrpSpPr/>
          <p:nvPr/>
        </p:nvGrpSpPr>
        <p:grpSpPr>
          <a:xfrm>
            <a:off x="6310200" y="3498954"/>
            <a:ext cx="3808166" cy="2301773"/>
            <a:chOff x="6310200" y="3498954"/>
            <a:chExt cx="3808166" cy="2301773"/>
          </a:xfrm>
        </p:grpSpPr>
        <p:grpSp>
          <p:nvGrpSpPr>
            <p:cNvPr id="933" name="Google Shape;933;p20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6" name="Google Shape;936;p20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37" name="Google Shape;937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39" name="Google Shape;93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0" name="Google Shape;940;p20"/>
          <p:cNvGrpSpPr/>
          <p:nvPr/>
        </p:nvGrpSpPr>
        <p:grpSpPr>
          <a:xfrm>
            <a:off x="-1028710" y="3243250"/>
            <a:ext cx="4364586" cy="2440196"/>
            <a:chOff x="-1028710" y="3243250"/>
            <a:chExt cx="4364586" cy="2440196"/>
          </a:xfrm>
        </p:grpSpPr>
        <p:sp>
          <p:nvSpPr>
            <p:cNvPr id="941" name="Google Shape;941;p20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3" name="Google Shape;94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440950" y="804025"/>
            <a:ext cx="3934200" cy="3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29" name="Google Shape;29;p3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57" name="Google Shape;57;p3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BLANK_1_1_1_1">
    <p:bg>
      <p:bgPr>
        <a:solidFill>
          <a:srgbClr val="FFFFFF"/>
        </a:soli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1"/>
          <p:cNvSpPr txBox="1">
            <a:spLocks noGrp="1"/>
          </p:cNvSpPr>
          <p:nvPr>
            <p:ph type="subTitle" idx="1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46" name="Google Shape;946;p21"/>
          <p:cNvSpPr txBox="1">
            <a:spLocks noGrp="1"/>
          </p:cNvSpPr>
          <p:nvPr>
            <p:ph type="subTitle" idx="2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47" name="Google Shape;947;p21"/>
          <p:cNvSpPr txBox="1">
            <a:spLocks noGrp="1"/>
          </p:cNvSpPr>
          <p:nvPr>
            <p:ph type="subTitle" idx="3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48" name="Google Shape;948;p21"/>
          <p:cNvSpPr txBox="1">
            <a:spLocks noGrp="1"/>
          </p:cNvSpPr>
          <p:nvPr>
            <p:ph type="subTitle" idx="4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49" name="Google Shape;949;p21"/>
          <p:cNvSpPr txBox="1">
            <a:spLocks noGrp="1"/>
          </p:cNvSpPr>
          <p:nvPr>
            <p:ph type="title"/>
          </p:nvPr>
        </p:nvSpPr>
        <p:spPr>
          <a:xfrm>
            <a:off x="720000" y="3489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50" name="Google Shape;950;p21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951" name="Google Shape;951;p21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952" name="Google Shape;952;p21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1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1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55" name="Google Shape;955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BLANK_1_1_1_1_1">
    <p:bg>
      <p:bgPr>
        <a:solidFill>
          <a:srgbClr val="FFFFFF"/>
        </a:solidFill>
        <a:effectLst/>
      </p:bgPr>
    </p:bg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2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22"/>
          <p:cNvSpPr txBox="1">
            <a:spLocks noGrp="1"/>
          </p:cNvSpPr>
          <p:nvPr>
            <p:ph type="subTitle" idx="1"/>
          </p:nvPr>
        </p:nvSpPr>
        <p:spPr>
          <a:xfrm>
            <a:off x="5063172" y="3037651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60" name="Google Shape;960;p22"/>
          <p:cNvSpPr txBox="1">
            <a:spLocks noGrp="1"/>
          </p:cNvSpPr>
          <p:nvPr>
            <p:ph type="subTitle" idx="2"/>
          </p:nvPr>
        </p:nvSpPr>
        <p:spPr>
          <a:xfrm>
            <a:off x="2254449" y="2538821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61" name="Google Shape;961;p22"/>
          <p:cNvSpPr txBox="1">
            <a:spLocks noGrp="1"/>
          </p:cNvSpPr>
          <p:nvPr>
            <p:ph type="subTitle" idx="3"/>
          </p:nvPr>
        </p:nvSpPr>
        <p:spPr>
          <a:xfrm>
            <a:off x="1968264" y="3037656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62" name="Google Shape;962;p22"/>
          <p:cNvSpPr txBox="1">
            <a:spLocks noGrp="1"/>
          </p:cNvSpPr>
          <p:nvPr>
            <p:ph type="subTitle" idx="4"/>
          </p:nvPr>
        </p:nvSpPr>
        <p:spPr>
          <a:xfrm>
            <a:off x="5072276" y="2540105"/>
            <a:ext cx="182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grpSp>
        <p:nvGrpSpPr>
          <p:cNvPr id="963" name="Google Shape;963;p22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964" name="Google Shape;964;p22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8" name="Google Shape;968;p22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969" name="Google Shape;969;p22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72" name="Google Shape;972;p22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22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4" name="Google Shape;974;p22"/>
          <p:cNvGrpSpPr/>
          <p:nvPr/>
        </p:nvGrpSpPr>
        <p:grpSpPr>
          <a:xfrm>
            <a:off x="-1462108" y="-365290"/>
            <a:ext cx="4517256" cy="5656448"/>
            <a:chOff x="-1462108" y="-365290"/>
            <a:chExt cx="4517256" cy="5656448"/>
          </a:xfrm>
        </p:grpSpPr>
        <p:grpSp>
          <p:nvGrpSpPr>
            <p:cNvPr id="975" name="Google Shape;975;p22"/>
            <p:cNvGrpSpPr/>
            <p:nvPr/>
          </p:nvGrpSpPr>
          <p:grpSpPr>
            <a:xfrm rot="-373102" flipH="1">
              <a:off x="-1189137" y="-165666"/>
              <a:ext cx="3971313" cy="5257200"/>
              <a:chOff x="3268325" y="3013975"/>
              <a:chExt cx="1443800" cy="1106200"/>
            </a:xfrm>
          </p:grpSpPr>
          <p:sp>
            <p:nvSpPr>
              <p:cNvPr id="976" name="Google Shape;976;p22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2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2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2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2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82" name="Google Shape;98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22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3"/>
          <p:cNvSpPr txBox="1">
            <a:spLocks noGrp="1"/>
          </p:cNvSpPr>
          <p:nvPr>
            <p:ph type="subTitle" idx="1"/>
          </p:nvPr>
        </p:nvSpPr>
        <p:spPr>
          <a:xfrm>
            <a:off x="914400" y="1840175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86" name="Google Shape;986;p23"/>
          <p:cNvSpPr txBox="1">
            <a:spLocks noGrp="1"/>
          </p:cNvSpPr>
          <p:nvPr>
            <p:ph type="subTitle" idx="2"/>
          </p:nvPr>
        </p:nvSpPr>
        <p:spPr>
          <a:xfrm>
            <a:off x="914400" y="2891750"/>
            <a:ext cx="3651600" cy="39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87" name="Google Shape;987;p23"/>
          <p:cNvSpPr txBox="1">
            <a:spLocks noGrp="1"/>
          </p:cNvSpPr>
          <p:nvPr>
            <p:ph type="subTitle" idx="3"/>
          </p:nvPr>
        </p:nvSpPr>
        <p:spPr>
          <a:xfrm>
            <a:off x="914400" y="3929350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88" name="Google Shape;988;p23"/>
          <p:cNvSpPr txBox="1">
            <a:spLocks noGrp="1"/>
          </p:cNvSpPr>
          <p:nvPr>
            <p:ph type="title" hasCustomPrompt="1"/>
          </p:nvPr>
        </p:nvSpPr>
        <p:spPr>
          <a:xfrm>
            <a:off x="914400" y="133562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3"/>
          <p:cNvSpPr txBox="1">
            <a:spLocks noGrp="1"/>
          </p:cNvSpPr>
          <p:nvPr>
            <p:ph type="title" idx="4" hasCustomPrompt="1"/>
          </p:nvPr>
        </p:nvSpPr>
        <p:spPr>
          <a:xfrm>
            <a:off x="914400" y="2382375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0" name="Google Shape;990;p23"/>
          <p:cNvSpPr txBox="1">
            <a:spLocks noGrp="1"/>
          </p:cNvSpPr>
          <p:nvPr>
            <p:ph type="title" idx="5" hasCustomPrompt="1"/>
          </p:nvPr>
        </p:nvSpPr>
        <p:spPr>
          <a:xfrm>
            <a:off x="914400" y="3429200"/>
            <a:ext cx="36516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3"/>
          <p:cNvSpPr txBox="1">
            <a:spLocks noGrp="1"/>
          </p:cNvSpPr>
          <p:nvPr>
            <p:ph type="title" idx="6"/>
          </p:nvPr>
        </p:nvSpPr>
        <p:spPr>
          <a:xfrm>
            <a:off x="914400" y="501375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992" name="Google Shape;992;p23"/>
          <p:cNvSpPr/>
          <p:nvPr/>
        </p:nvSpPr>
        <p:spPr>
          <a:xfrm>
            <a:off x="6411464" y="4341794"/>
            <a:ext cx="2814673" cy="858022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3"/>
          <p:cNvSpPr/>
          <p:nvPr/>
        </p:nvSpPr>
        <p:spPr>
          <a:xfrm>
            <a:off x="-2" y="-118694"/>
            <a:ext cx="2668237" cy="406084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23"/>
          <p:cNvSpPr/>
          <p:nvPr/>
        </p:nvSpPr>
        <p:spPr>
          <a:xfrm>
            <a:off x="-1" y="-118700"/>
            <a:ext cx="1946477" cy="876726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5" name="Google Shape;99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23"/>
          <p:cNvPicPr preferRelativeResize="0"/>
          <p:nvPr/>
        </p:nvPicPr>
        <p:blipFill rotWithShape="1">
          <a:blip r:embed="rId3">
            <a:alphaModFix/>
          </a:blip>
          <a:srcRect t="63227" b="29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">
    <p:bg>
      <p:bgPr>
        <a:solidFill>
          <a:srgbClr val="FFFFFF"/>
        </a:solidFill>
        <a:effectLst/>
      </p:bgPr>
    </p:bg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4"/>
          <p:cNvSpPr txBox="1">
            <a:spLocks noGrp="1"/>
          </p:cNvSpPr>
          <p:nvPr>
            <p:ph type="subTitle" idx="1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99" name="Google Shape;999;p24"/>
          <p:cNvSpPr txBox="1">
            <a:spLocks noGrp="1"/>
          </p:cNvSpPr>
          <p:nvPr>
            <p:ph type="subTitle" idx="2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0" name="Google Shape;1000;p24"/>
          <p:cNvSpPr txBox="1">
            <a:spLocks noGrp="1"/>
          </p:cNvSpPr>
          <p:nvPr>
            <p:ph type="subTitle" idx="3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1" name="Google Shape;1001;p24"/>
          <p:cNvSpPr txBox="1">
            <a:spLocks noGrp="1"/>
          </p:cNvSpPr>
          <p:nvPr>
            <p:ph type="subTitle" idx="4"/>
          </p:nvPr>
        </p:nvSpPr>
        <p:spPr>
          <a:xfrm>
            <a:off x="1331509" y="314998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2" name="Google Shape;1002;p24"/>
          <p:cNvSpPr txBox="1">
            <a:spLocks noGrp="1"/>
          </p:cNvSpPr>
          <p:nvPr>
            <p:ph type="subTitle" idx="5"/>
          </p:nvPr>
        </p:nvSpPr>
        <p:spPr>
          <a:xfrm>
            <a:off x="3664893" y="314997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3" name="Google Shape;1003;p24"/>
          <p:cNvSpPr txBox="1">
            <a:spLocks noGrp="1"/>
          </p:cNvSpPr>
          <p:nvPr>
            <p:ph type="subTitle" idx="6"/>
          </p:nvPr>
        </p:nvSpPr>
        <p:spPr>
          <a:xfrm>
            <a:off x="6006037" y="314997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4" name="Google Shape;1004;p24"/>
          <p:cNvSpPr txBox="1">
            <a:spLocks noGrp="1"/>
          </p:cNvSpPr>
          <p:nvPr>
            <p:ph type="subTitle" idx="7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5" name="Google Shape;1005;p24"/>
          <p:cNvSpPr txBox="1">
            <a:spLocks noGrp="1"/>
          </p:cNvSpPr>
          <p:nvPr>
            <p:ph type="subTitle" idx="8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6" name="Google Shape;1006;p24"/>
          <p:cNvSpPr txBox="1">
            <a:spLocks noGrp="1"/>
          </p:cNvSpPr>
          <p:nvPr>
            <p:ph type="subTitle" idx="9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>
                <a:solidFill>
                  <a:srgbClr val="2012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07" name="Google Shape;1007;p24"/>
          <p:cNvSpPr txBox="1">
            <a:spLocks noGrp="1"/>
          </p:cNvSpPr>
          <p:nvPr>
            <p:ph type="subTitle" idx="13"/>
          </p:nvPr>
        </p:nvSpPr>
        <p:spPr>
          <a:xfrm>
            <a:off x="1331509" y="16806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8" name="Google Shape;1008;p24"/>
          <p:cNvSpPr txBox="1">
            <a:spLocks noGrp="1"/>
          </p:cNvSpPr>
          <p:nvPr>
            <p:ph type="subTitle" idx="14"/>
          </p:nvPr>
        </p:nvSpPr>
        <p:spPr>
          <a:xfrm>
            <a:off x="3664893" y="16806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9" name="Google Shape;1009;p24"/>
          <p:cNvSpPr txBox="1">
            <a:spLocks noGrp="1"/>
          </p:cNvSpPr>
          <p:nvPr>
            <p:ph type="subTitle" idx="15"/>
          </p:nvPr>
        </p:nvSpPr>
        <p:spPr>
          <a:xfrm>
            <a:off x="6006037" y="16806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10" name="Google Shape;1010;p24"/>
          <p:cNvSpPr txBox="1">
            <a:spLocks noGrp="1"/>
          </p:cNvSpPr>
          <p:nvPr>
            <p:ph type="title"/>
          </p:nvPr>
        </p:nvSpPr>
        <p:spPr>
          <a:xfrm>
            <a:off x="908790" y="5177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11" name="Google Shape;1011;p24"/>
          <p:cNvSpPr/>
          <p:nvPr/>
        </p:nvSpPr>
        <p:spPr>
          <a:xfrm>
            <a:off x="7913720" y="478129"/>
            <a:ext cx="94380" cy="86557"/>
          </a:xfrm>
          <a:custGeom>
            <a:avLst/>
            <a:gdLst/>
            <a:ahLst/>
            <a:cxnLst/>
            <a:rect l="l" t="t" r="r" b="b"/>
            <a:pathLst>
              <a:path w="941" h="863" extrusionOk="0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24"/>
          <p:cNvGrpSpPr/>
          <p:nvPr/>
        </p:nvGrpSpPr>
        <p:grpSpPr>
          <a:xfrm>
            <a:off x="7970121" y="-679169"/>
            <a:ext cx="2287929" cy="3725209"/>
            <a:chOff x="7970121" y="-679169"/>
            <a:chExt cx="2287929" cy="3725209"/>
          </a:xfrm>
        </p:grpSpPr>
        <p:sp>
          <p:nvSpPr>
            <p:cNvPr id="1013" name="Google Shape;1013;p24"/>
            <p:cNvSpPr/>
            <p:nvPr/>
          </p:nvSpPr>
          <p:spPr>
            <a:xfrm>
              <a:off x="8141194" y="779020"/>
              <a:ext cx="114841" cy="114841"/>
            </a:xfrm>
            <a:custGeom>
              <a:avLst/>
              <a:gdLst/>
              <a:ahLst/>
              <a:cxnLst/>
              <a:rect l="l" t="t" r="r" b="b"/>
              <a:pathLst>
                <a:path w="1145" h="1145" extrusionOk="0">
                  <a:moveTo>
                    <a:pt x="573" y="1"/>
                  </a:moveTo>
                  <a:cubicBezTo>
                    <a:pt x="258" y="1"/>
                    <a:pt x="1" y="255"/>
                    <a:pt x="1" y="573"/>
                  </a:cubicBezTo>
                  <a:cubicBezTo>
                    <a:pt x="1" y="887"/>
                    <a:pt x="258" y="1145"/>
                    <a:pt x="573" y="1145"/>
                  </a:cubicBezTo>
                  <a:cubicBezTo>
                    <a:pt x="891" y="1145"/>
                    <a:pt x="1145" y="887"/>
                    <a:pt x="1145" y="573"/>
                  </a:cubicBezTo>
                  <a:cubicBezTo>
                    <a:pt x="1145" y="255"/>
                    <a:pt x="891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7985073" y="1238086"/>
              <a:ext cx="2272976" cy="1807954"/>
            </a:xfrm>
            <a:custGeom>
              <a:avLst/>
              <a:gdLst/>
              <a:ahLst/>
              <a:cxnLst/>
              <a:rect l="l" t="t" r="r" b="b"/>
              <a:pathLst>
                <a:path w="10725" h="8531" extrusionOk="0">
                  <a:moveTo>
                    <a:pt x="5102" y="1"/>
                  </a:moveTo>
                  <a:cubicBezTo>
                    <a:pt x="3336" y="1"/>
                    <a:pt x="1519" y="586"/>
                    <a:pt x="924" y="1918"/>
                  </a:cubicBezTo>
                  <a:cubicBezTo>
                    <a:pt x="1" y="3975"/>
                    <a:pt x="3175" y="5526"/>
                    <a:pt x="4529" y="7329"/>
                  </a:cubicBezTo>
                  <a:cubicBezTo>
                    <a:pt x="5175" y="8186"/>
                    <a:pt x="5888" y="8530"/>
                    <a:pt x="6584" y="8530"/>
                  </a:cubicBezTo>
                  <a:cubicBezTo>
                    <a:pt x="7921" y="8530"/>
                    <a:pt x="9196" y="7249"/>
                    <a:pt x="9801" y="5895"/>
                  </a:cubicBezTo>
                  <a:cubicBezTo>
                    <a:pt x="10725" y="3837"/>
                    <a:pt x="9801" y="1422"/>
                    <a:pt x="7744" y="502"/>
                  </a:cubicBezTo>
                  <a:cubicBezTo>
                    <a:pt x="7018" y="175"/>
                    <a:pt x="6068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5" name="Google Shape;1015;p24"/>
            <p:cNvGrpSpPr/>
            <p:nvPr/>
          </p:nvGrpSpPr>
          <p:grpSpPr>
            <a:xfrm rot="5400000">
              <a:off x="8433777" y="-1142825"/>
              <a:ext cx="1291147" cy="2218459"/>
              <a:chOff x="4895725" y="2485200"/>
              <a:chExt cx="464525" cy="744050"/>
            </a:xfrm>
          </p:grpSpPr>
          <p:sp>
            <p:nvSpPr>
              <p:cNvPr id="1016" name="Google Shape;1016;p24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4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4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4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4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4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4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4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4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4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4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4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4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5" name="Google Shape;1045;p24"/>
          <p:cNvGrpSpPr/>
          <p:nvPr/>
        </p:nvGrpSpPr>
        <p:grpSpPr>
          <a:xfrm>
            <a:off x="-475512" y="3461619"/>
            <a:ext cx="1967899" cy="1878339"/>
            <a:chOff x="-475512" y="3461619"/>
            <a:chExt cx="1967899" cy="1878339"/>
          </a:xfrm>
        </p:grpSpPr>
        <p:sp>
          <p:nvSpPr>
            <p:cNvPr id="1046" name="Google Shape;1046;p24"/>
            <p:cNvSpPr/>
            <p:nvPr/>
          </p:nvSpPr>
          <p:spPr>
            <a:xfrm rot="4590804">
              <a:off x="-440975" y="4203758"/>
              <a:ext cx="971589" cy="837154"/>
            </a:xfrm>
            <a:custGeom>
              <a:avLst/>
              <a:gdLst/>
              <a:ahLst/>
              <a:cxnLst/>
              <a:rect l="l" t="t" r="r" b="b"/>
              <a:pathLst>
                <a:path w="7513" h="4982" extrusionOk="0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-272122" y="4502808"/>
              <a:ext cx="971581" cy="837150"/>
            </a:xfrm>
            <a:custGeom>
              <a:avLst/>
              <a:gdLst/>
              <a:ahLst/>
              <a:cxnLst/>
              <a:rect l="l" t="t" r="r" b="b"/>
              <a:pathLst>
                <a:path w="7513" h="4982" extrusionOk="0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8" name="Google Shape;1048;p24"/>
            <p:cNvGrpSpPr/>
            <p:nvPr/>
          </p:nvGrpSpPr>
          <p:grpSpPr>
            <a:xfrm rot="-5400000">
              <a:off x="-294075" y="3483559"/>
              <a:ext cx="1808401" cy="1764522"/>
              <a:chOff x="2024475" y="4433550"/>
              <a:chExt cx="623350" cy="608225"/>
            </a:xfrm>
          </p:grpSpPr>
          <p:sp>
            <p:nvSpPr>
              <p:cNvPr id="1049" name="Google Shape;1049;p24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4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4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4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4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4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4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4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4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4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4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4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4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4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4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4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4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4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4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4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4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4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4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4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4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4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4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4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4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4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4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4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4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4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4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4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4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24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4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4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4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24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4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4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24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4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4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4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4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4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24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24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4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4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4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4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4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4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4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4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4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4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4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24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24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24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4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24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24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4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4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4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24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24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24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24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24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4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24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020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accent1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17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2" name="Google Shape;1322;p25"/>
          <p:cNvSpPr txBox="1">
            <a:spLocks noGrp="1"/>
          </p:cNvSpPr>
          <p:nvPr>
            <p:ph type="subTitle" idx="1"/>
          </p:nvPr>
        </p:nvSpPr>
        <p:spPr>
          <a:xfrm>
            <a:off x="914400" y="2571750"/>
            <a:ext cx="365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23" name="Google Shape;1323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25"/>
          <p:cNvSpPr/>
          <p:nvPr/>
        </p:nvSpPr>
        <p:spPr>
          <a:xfrm rot="10800000" flipH="1">
            <a:off x="4366399" y="335155"/>
            <a:ext cx="3758237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25"/>
          <p:cNvSpPr/>
          <p:nvPr/>
        </p:nvSpPr>
        <p:spPr>
          <a:xfrm rot="10800000" flipH="1">
            <a:off x="4323086" y="4314893"/>
            <a:ext cx="2068144" cy="844477"/>
          </a:xfrm>
          <a:custGeom>
            <a:avLst/>
            <a:gdLst/>
            <a:ahLst/>
            <a:cxnLst/>
            <a:rect l="l" t="t" r="r" b="b"/>
            <a:pathLst>
              <a:path w="27216" h="9870" extrusionOk="0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25"/>
          <p:cNvSpPr/>
          <p:nvPr/>
        </p:nvSpPr>
        <p:spPr>
          <a:xfrm rot="10800000" flipH="1">
            <a:off x="3363131" y="-81230"/>
            <a:ext cx="2800232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25"/>
          <p:cNvSpPr/>
          <p:nvPr/>
        </p:nvSpPr>
        <p:spPr>
          <a:xfrm rot="10800000" flipH="1">
            <a:off x="7314957" y="222473"/>
            <a:ext cx="1969585" cy="4936898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25"/>
          <p:cNvSpPr/>
          <p:nvPr/>
        </p:nvSpPr>
        <p:spPr>
          <a:xfrm rot="10800000" flipH="1">
            <a:off x="2493374" y="-81232"/>
            <a:ext cx="3958471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25"/>
          <p:cNvSpPr/>
          <p:nvPr/>
        </p:nvSpPr>
        <p:spPr>
          <a:xfrm rot="10800000" flipH="1">
            <a:off x="3363131" y="-81227"/>
            <a:ext cx="2800232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25"/>
          <p:cNvSpPr/>
          <p:nvPr/>
        </p:nvSpPr>
        <p:spPr>
          <a:xfrm rot="10800000" flipH="1">
            <a:off x="6530534" y="703175"/>
            <a:ext cx="1115229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" name="Google Shape;13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accent2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6"/>
          <p:cNvPicPr preferRelativeResize="0"/>
          <p:nvPr/>
        </p:nvPicPr>
        <p:blipFill rotWithShape="1">
          <a:blip r:embed="rId2">
            <a:alphaModFix/>
          </a:blip>
          <a:srcRect l="30158" r="11269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6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6" name="Google Shape;1336;p26"/>
          <p:cNvSpPr/>
          <p:nvPr/>
        </p:nvSpPr>
        <p:spPr>
          <a:xfrm rot="-1367296">
            <a:off x="-275194" y="4012351"/>
            <a:ext cx="1004493" cy="118337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-1028710" y="44331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6"/>
          <p:cNvSpPr/>
          <p:nvPr/>
        </p:nvSpPr>
        <p:spPr>
          <a:xfrm rot="-6757373">
            <a:off x="-455518" y="312304"/>
            <a:ext cx="1004486" cy="118336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6"/>
          <p:cNvSpPr/>
          <p:nvPr/>
        </p:nvSpPr>
        <p:spPr>
          <a:xfrm rot="-9377702">
            <a:off x="-262311" y="-637304"/>
            <a:ext cx="2150190" cy="2278942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26"/>
          <p:cNvSpPr/>
          <p:nvPr/>
        </p:nvSpPr>
        <p:spPr>
          <a:xfrm rot="-3371401">
            <a:off x="8078731" y="-548232"/>
            <a:ext cx="1004487" cy="1183374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26"/>
          <p:cNvSpPr/>
          <p:nvPr/>
        </p:nvSpPr>
        <p:spPr>
          <a:xfrm rot="-4335824">
            <a:off x="7567586" y="-1492275"/>
            <a:ext cx="2150167" cy="2278960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6993440" y="42908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26"/>
          <p:cNvSpPr/>
          <p:nvPr/>
        </p:nvSpPr>
        <p:spPr>
          <a:xfrm>
            <a:off x="6529813" y="4336457"/>
            <a:ext cx="2878771" cy="827501"/>
          </a:xfrm>
          <a:custGeom>
            <a:avLst/>
            <a:gdLst/>
            <a:ahLst/>
            <a:cxnLst/>
            <a:rect l="l" t="t" r="r" b="b"/>
            <a:pathLst>
              <a:path w="37631" h="10817" extrusionOk="0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7162315" y="4686980"/>
            <a:ext cx="2036507" cy="476978"/>
          </a:xfrm>
          <a:custGeom>
            <a:avLst/>
            <a:gdLst/>
            <a:ahLst/>
            <a:cxnLst/>
            <a:rect l="l" t="t" r="r" b="b"/>
            <a:pathLst>
              <a:path w="26621" h="6235" extrusionOk="0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5" name="Google Shape;1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6"/>
          <p:cNvPicPr preferRelativeResize="0"/>
          <p:nvPr/>
        </p:nvPicPr>
        <p:blipFill rotWithShape="1">
          <a:blip r:embed="rId4">
            <a:alphaModFix/>
          </a:blip>
          <a:srcRect r="46635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  <p:extLst>
    <p:ext uri="{DCECCB84-F9BA-43D5-87BE-67443E8EF086}">
      <p15:sldGuideLst xmlns:p15="http://schemas.microsoft.com/office/powerpoint/2012/main"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bg>
      <p:bgPr>
        <a:solidFill>
          <a:srgbClr val="FFFFFF"/>
        </a:solidFill>
        <a:effectLst/>
      </p:bgPr>
    </p:bg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27"/>
          <p:cNvSpPr txBox="1">
            <a:spLocks noGrp="1"/>
          </p:cNvSpPr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7"/>
          <p:cNvSpPr txBox="1">
            <a:spLocks noGrp="1"/>
          </p:cNvSpPr>
          <p:nvPr>
            <p:ph type="body" idx="1"/>
          </p:nvPr>
        </p:nvSpPr>
        <p:spPr>
          <a:xfrm>
            <a:off x="720663" y="1832800"/>
            <a:ext cx="38514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100" u="sng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351" name="Google Shape;1351;p27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352" name="Google Shape;1352;p27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356" name="Google Shape;1356;p2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357" name="Google Shape;1357;p2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60" name="Google Shape;1360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3_2"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8"/>
          <p:cNvSpPr txBox="1">
            <a:spLocks noGrp="1"/>
          </p:cNvSpPr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364" name="Google Shape;1364;p28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365" name="Google Shape;1365;p28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" name="Google Shape;1368;p28"/>
          <p:cNvGrpSpPr/>
          <p:nvPr/>
        </p:nvGrpSpPr>
        <p:grpSpPr>
          <a:xfrm>
            <a:off x="5345050" y="-1560054"/>
            <a:ext cx="4971049" cy="3954101"/>
            <a:chOff x="5345050" y="-1560054"/>
            <a:chExt cx="4971049" cy="3954101"/>
          </a:xfrm>
        </p:grpSpPr>
        <p:sp>
          <p:nvSpPr>
            <p:cNvPr id="1369" name="Google Shape;1369;p28"/>
            <p:cNvSpPr/>
            <p:nvPr/>
          </p:nvSpPr>
          <p:spPr>
            <a:xfrm rot="7712825">
              <a:off x="7528643" y="-1441460"/>
              <a:ext cx="1662997" cy="282192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 rot="10617885">
              <a:off x="8579541" y="-469927"/>
              <a:ext cx="1662996" cy="282192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1" name="Google Shape;1371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5050" y="-72575"/>
              <a:ext cx="4074470" cy="229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2" name="Google Shape;1372;p28"/>
          <p:cNvGrpSpPr/>
          <p:nvPr/>
        </p:nvGrpSpPr>
        <p:grpSpPr>
          <a:xfrm>
            <a:off x="-601612" y="3343275"/>
            <a:ext cx="3894259" cy="3108268"/>
            <a:chOff x="-601612" y="3343275"/>
            <a:chExt cx="3894259" cy="3108268"/>
          </a:xfrm>
        </p:grpSpPr>
        <p:sp>
          <p:nvSpPr>
            <p:cNvPr id="1373" name="Google Shape;1373;p28"/>
            <p:cNvSpPr/>
            <p:nvPr/>
          </p:nvSpPr>
          <p:spPr>
            <a:xfrm rot="10800000" flipH="1">
              <a:off x="-350341" y="4191700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 rot="6129409">
              <a:off x="121333" y="3930606"/>
              <a:ext cx="1662990" cy="282194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5" name="Google Shape;137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2800" y="3343275"/>
              <a:ext cx="3375446" cy="189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_1_2"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9"/>
          <p:cNvSpPr txBox="1">
            <a:spLocks noGrp="1"/>
          </p:cNvSpPr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378" name="Google Shape;1378;p29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1379" name="Google Shape;1379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29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381" name="Google Shape;1381;p29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5" name="Google Shape;1385;p29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386" name="Google Shape;1386;p29"/>
            <p:cNvGrpSpPr/>
            <p:nvPr/>
          </p:nvGrpSpPr>
          <p:grpSpPr>
            <a:xfrm rot="5400000">
              <a:off x="380886" y="3067041"/>
              <a:ext cx="1659337" cy="2573510"/>
              <a:chOff x="5827590" y="0"/>
              <a:chExt cx="3316410" cy="5143508"/>
            </a:xfrm>
          </p:grpSpPr>
          <p:sp>
            <p:nvSpPr>
              <p:cNvPr id="1387" name="Google Shape;1387;p29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90" name="Google Shape;139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3_1_1_1"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30"/>
          <p:cNvSpPr txBox="1">
            <a:spLocks noGrp="1"/>
          </p:cNvSpPr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393" name="Google Shape;1393;p30"/>
          <p:cNvGrpSpPr/>
          <p:nvPr/>
        </p:nvGrpSpPr>
        <p:grpSpPr>
          <a:xfrm>
            <a:off x="6391275" y="-678989"/>
            <a:ext cx="3190877" cy="2248692"/>
            <a:chOff x="6391275" y="-678989"/>
            <a:chExt cx="3190877" cy="2248692"/>
          </a:xfrm>
        </p:grpSpPr>
        <p:sp>
          <p:nvSpPr>
            <p:cNvPr id="1394" name="Google Shape;1394;p30"/>
            <p:cNvSpPr/>
            <p:nvPr/>
          </p:nvSpPr>
          <p:spPr>
            <a:xfrm rot="9432676">
              <a:off x="7552803" y="-428059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7734153" y="-22515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rgbClr val="FDCE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96" name="Google Shape;1396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91275" y="-22514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7" name="Google Shape;1397;p30"/>
          <p:cNvGrpSpPr/>
          <p:nvPr/>
        </p:nvGrpSpPr>
        <p:grpSpPr>
          <a:xfrm>
            <a:off x="-895800" y="3667189"/>
            <a:ext cx="3610425" cy="1978317"/>
            <a:chOff x="-895800" y="3667189"/>
            <a:chExt cx="3610425" cy="1978317"/>
          </a:xfrm>
        </p:grpSpPr>
        <p:sp>
          <p:nvSpPr>
            <p:cNvPr id="1398" name="Google Shape;1398;p30"/>
            <p:cNvSpPr/>
            <p:nvPr/>
          </p:nvSpPr>
          <p:spPr>
            <a:xfrm rot="9097042">
              <a:off x="-663141" y="3964503"/>
              <a:ext cx="1600810" cy="1383689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 rot="10800000">
              <a:off x="-205900" y="4116925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00" name="Google Shape;1400;p30"/>
            <p:cNvPicPr preferRelativeResize="0"/>
            <p:nvPr/>
          </p:nvPicPr>
          <p:blipFill rotWithShape="1">
            <a:blip r:embed="rId3">
              <a:alphaModFix/>
            </a:blip>
            <a:srcRect r="19309"/>
            <a:stretch/>
          </p:blipFill>
          <p:spPr>
            <a:xfrm flipH="1">
              <a:off x="-205897" y="3864925"/>
              <a:ext cx="2920522" cy="1383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03" name="Google Shape;1403;p31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5" name="Google Shape;1405;p31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6" name="Google Shape;1406;p31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7" name="Google Shape;1407;p31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8" name="Google Shape;1408;p31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9" name="Google Shape;1409;p31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0" name="Google Shape;1410;p31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31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">
    <p:bg>
      <p:bgPr>
        <a:solidFill>
          <a:srgbClr val="FFFFFF"/>
        </a:soli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2"/>
          <p:cNvSpPr txBox="1">
            <a:spLocks noGrp="1"/>
          </p:cNvSpPr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27" name="Google Shape;1427;p32"/>
          <p:cNvSpPr/>
          <p:nvPr/>
        </p:nvSpPr>
        <p:spPr>
          <a:xfrm rot="9432608">
            <a:off x="7960777" y="-398872"/>
            <a:ext cx="938669" cy="1081190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32"/>
          <p:cNvSpPr/>
          <p:nvPr/>
        </p:nvSpPr>
        <p:spPr>
          <a:xfrm rot="9432653">
            <a:off x="7848993" y="-97641"/>
            <a:ext cx="2075495" cy="1081190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9" name="Google Shape;1429;p32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1430" name="Google Shape;1430;p32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1" name="Google Shape;1431;p32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432" name="Google Shape;1432;p3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4" name="Google Shape;1434;p32"/>
          <p:cNvGrpSpPr/>
          <p:nvPr/>
        </p:nvGrpSpPr>
        <p:grpSpPr>
          <a:xfrm>
            <a:off x="-1028710" y="3879719"/>
            <a:ext cx="2293560" cy="1480066"/>
            <a:chOff x="-1028710" y="3879719"/>
            <a:chExt cx="2293560" cy="1480066"/>
          </a:xfrm>
        </p:grpSpPr>
        <p:sp>
          <p:nvSpPr>
            <p:cNvPr id="1435" name="Google Shape;1435;p32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7" name="Google Shape;1437;p32"/>
          <p:cNvSpPr txBox="1">
            <a:spLocks noGrp="1"/>
          </p:cNvSpPr>
          <p:nvPr>
            <p:ph type="title" idx="2" hasCustomPrompt="1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8" name="Google Shape;1438;p32"/>
          <p:cNvSpPr txBox="1">
            <a:spLocks noGrp="1"/>
          </p:cNvSpPr>
          <p:nvPr>
            <p:ph type="title" idx="3" hasCustomPrompt="1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9" name="Google Shape;1439;p32"/>
          <p:cNvSpPr txBox="1">
            <a:spLocks noGrp="1"/>
          </p:cNvSpPr>
          <p:nvPr>
            <p:ph type="title" idx="4" hasCustomPrompt="1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0" name="Google Shape;1440;p32"/>
          <p:cNvSpPr txBox="1">
            <a:spLocks noGrp="1"/>
          </p:cNvSpPr>
          <p:nvPr>
            <p:ph type="title" idx="5" hasCustomPrompt="1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1" name="Google Shape;1441;p32"/>
          <p:cNvSpPr txBox="1">
            <a:spLocks noGrp="1"/>
          </p:cNvSpPr>
          <p:nvPr>
            <p:ph type="subTitle" idx="1"/>
          </p:nvPr>
        </p:nvSpPr>
        <p:spPr>
          <a:xfrm>
            <a:off x="896185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2" name="Google Shape;1442;p32"/>
          <p:cNvSpPr txBox="1">
            <a:spLocks noGrp="1"/>
          </p:cNvSpPr>
          <p:nvPr>
            <p:ph type="subTitle" idx="6"/>
          </p:nvPr>
        </p:nvSpPr>
        <p:spPr>
          <a:xfrm>
            <a:off x="2726358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3" name="Google Shape;1443;p32"/>
          <p:cNvSpPr txBox="1">
            <a:spLocks noGrp="1"/>
          </p:cNvSpPr>
          <p:nvPr>
            <p:ph type="subTitle" idx="7"/>
          </p:nvPr>
        </p:nvSpPr>
        <p:spPr>
          <a:xfrm>
            <a:off x="4581958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4" name="Google Shape;1444;p32"/>
          <p:cNvSpPr txBox="1">
            <a:spLocks noGrp="1"/>
          </p:cNvSpPr>
          <p:nvPr>
            <p:ph type="subTitle" idx="8"/>
          </p:nvPr>
        </p:nvSpPr>
        <p:spPr>
          <a:xfrm>
            <a:off x="6426459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5" name="Google Shape;1445;p32"/>
          <p:cNvSpPr txBox="1">
            <a:spLocks noGrp="1"/>
          </p:cNvSpPr>
          <p:nvPr>
            <p:ph type="subTitle" idx="9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6" name="Google Shape;1446;p32"/>
          <p:cNvSpPr txBox="1">
            <a:spLocks noGrp="1"/>
          </p:cNvSpPr>
          <p:nvPr>
            <p:ph type="subTitle" idx="13"/>
          </p:nvPr>
        </p:nvSpPr>
        <p:spPr>
          <a:xfrm>
            <a:off x="2772108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7" name="Google Shape;1447;p32"/>
          <p:cNvSpPr txBox="1">
            <a:spLocks noGrp="1"/>
          </p:cNvSpPr>
          <p:nvPr>
            <p:ph type="subTitle" idx="14"/>
          </p:nvPr>
        </p:nvSpPr>
        <p:spPr>
          <a:xfrm>
            <a:off x="4627708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8" name="Google Shape;1448;p32"/>
          <p:cNvSpPr txBox="1">
            <a:spLocks noGrp="1"/>
          </p:cNvSpPr>
          <p:nvPr>
            <p:ph type="subTitle" idx="15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449" name="Google Shape;14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1050" y="-317876"/>
            <a:ext cx="1964802" cy="15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_COLUMN_TEXT_2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3"/>
          <p:cNvSpPr txBox="1">
            <a:spLocks noGrp="1"/>
          </p:cNvSpPr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2" name="Google Shape;1452;p33"/>
          <p:cNvSpPr txBox="1">
            <a:spLocks noGrp="1"/>
          </p:cNvSpPr>
          <p:nvPr>
            <p:ph type="subTitle" idx="1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53" name="Google Shape;1453;p33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54" name="Google Shape;1454;p33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-731964" y="-152400"/>
            <a:ext cx="4770701" cy="5600699"/>
            <a:chOff x="-731964" y="-152400"/>
            <a:chExt cx="4770701" cy="5600699"/>
          </a:xfrm>
        </p:grpSpPr>
        <p:sp>
          <p:nvSpPr>
            <p:cNvPr id="1458" name="Google Shape;1458;p33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33"/>
            <p:cNvGrpSpPr/>
            <p:nvPr/>
          </p:nvGrpSpPr>
          <p:grpSpPr>
            <a:xfrm flipH="1">
              <a:off x="-597508" y="-49993"/>
              <a:ext cx="4636245" cy="5256773"/>
              <a:chOff x="3268325" y="3013975"/>
              <a:chExt cx="1443800" cy="1106200"/>
            </a:xfrm>
          </p:grpSpPr>
          <p:sp>
            <p:nvSpPr>
              <p:cNvPr id="1461" name="Google Shape;1461;p3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 w="9525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67" name="Google Shape;1467;p33"/>
            <p:cNvPicPr preferRelativeResize="0"/>
            <p:nvPr/>
          </p:nvPicPr>
          <p:blipFill rotWithShape="1">
            <a:blip r:embed="rId2">
              <a:alphaModFix/>
            </a:blip>
            <a:srcRect r="4166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33"/>
            <p:cNvPicPr preferRelativeResize="0"/>
            <p:nvPr/>
          </p:nvPicPr>
          <p:blipFill rotWithShape="1">
            <a:blip r:embed="rId3">
              <a:alphaModFix/>
            </a:blip>
            <a:srcRect l="49479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_COLUMN_TEXT_2_1_1"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4"/>
          <p:cNvSpPr txBox="1">
            <a:spLocks noGrp="1"/>
          </p:cNvSpPr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1" name="Google Shape;1471;p34"/>
          <p:cNvSpPr txBox="1">
            <a:spLocks noGrp="1"/>
          </p:cNvSpPr>
          <p:nvPr>
            <p:ph type="subTitle" idx="1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2" name="Google Shape;1472;p34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73" name="Google Shape;1473;p34"/>
            <p:cNvSpPr/>
            <p:nvPr/>
          </p:nvSpPr>
          <p:spPr>
            <a:xfrm>
              <a:off x="3304800" y="3882975"/>
              <a:ext cx="665525" cy="237200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34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77" name="Google Shape;1477;p34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78" name="Google Shape;1478;p34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81" name="Google Shape;148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1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ctrTitle" idx="3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4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grpSp>
        <p:nvGrpSpPr>
          <p:cNvPr id="104" name="Google Shape;104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5" name="Google Shape;105;p5"/>
            <p:cNvSpPr/>
            <p:nvPr/>
          </p:nvSpPr>
          <p:spPr>
            <a:xfrm rot="-4042627" flipH="1">
              <a:off x="-482993" y="3745959"/>
              <a:ext cx="1004486" cy="118336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-1422298" flipH="1">
              <a:off x="-289786" y="3599993"/>
              <a:ext cx="2150190" cy="2278942"/>
            </a:xfrm>
            <a:custGeom>
              <a:avLst/>
              <a:gdLst/>
              <a:ahLst/>
              <a:cxnLst/>
              <a:rect l="l" t="t" r="r" b="b"/>
              <a:pathLst>
                <a:path w="37180" h="44554" extrusionOk="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Google Shape;10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09" name="Google Shape;109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 rot="-10552854" flipH="1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3" name="Google Shape;113;p5"/>
            <p:cNvPicPr preferRelativeResize="0"/>
            <p:nvPr/>
          </p:nvPicPr>
          <p:blipFill rotWithShape="1">
            <a:blip r:embed="rId2">
              <a:alphaModFix/>
            </a:blip>
            <a:srcRect r="67147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>
            <a:spLocks noGrp="1"/>
          </p:cNvSpPr>
          <p:nvPr>
            <p:ph type="title"/>
          </p:nvPr>
        </p:nvSpPr>
        <p:spPr>
          <a:xfrm>
            <a:off x="914400" y="511907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16" name="Google Shape;116;p6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17" name="Google Shape;117;p6"/>
            <p:cNvSpPr/>
            <p:nvPr/>
          </p:nvSpPr>
          <p:spPr>
            <a:xfrm>
              <a:off x="-37819" y="3229639"/>
              <a:ext cx="642082" cy="720274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-37819" y="3866020"/>
              <a:ext cx="2675353" cy="1620922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" name="Google Shape;11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6"/>
          <p:cNvGrpSpPr/>
          <p:nvPr/>
        </p:nvGrpSpPr>
        <p:grpSpPr>
          <a:xfrm>
            <a:off x="6920084" y="-349974"/>
            <a:ext cx="2501000" cy="1597424"/>
            <a:chOff x="6920084" y="-349974"/>
            <a:chExt cx="2501000" cy="1597424"/>
          </a:xfrm>
        </p:grpSpPr>
        <p:sp>
          <p:nvSpPr>
            <p:cNvPr id="122" name="Google Shape;122;p6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3" name="Google Shape;123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7" name="Google Shape;127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8" name="Google Shape;128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" name="Google Shape;13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bg>
      <p:bgPr>
        <a:solidFill>
          <a:schemeClr val="accen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>
            <a:spLocks noGrp="1"/>
          </p:cNvSpPr>
          <p:nvPr>
            <p:ph type="ctrTitle"/>
          </p:nvPr>
        </p:nvSpPr>
        <p:spPr>
          <a:xfrm>
            <a:off x="914400" y="2571750"/>
            <a:ext cx="3651600" cy="1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1" name="Google Shape;141;p8"/>
          <p:cNvSpPr txBox="1">
            <a:spLocks noGrp="1"/>
          </p:cNvSpPr>
          <p:nvPr>
            <p:ph type="subTitle" idx="1"/>
          </p:nvPr>
        </p:nvSpPr>
        <p:spPr>
          <a:xfrm>
            <a:off x="914400" y="1521300"/>
            <a:ext cx="3651600" cy="10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grpSp>
        <p:nvGrpSpPr>
          <p:cNvPr id="142" name="Google Shape;142;p8"/>
          <p:cNvGrpSpPr/>
          <p:nvPr/>
        </p:nvGrpSpPr>
        <p:grpSpPr>
          <a:xfrm>
            <a:off x="2493374" y="-81232"/>
            <a:ext cx="6955431" cy="5558106"/>
            <a:chOff x="2493374" y="-81232"/>
            <a:chExt cx="6955431" cy="5558106"/>
          </a:xfrm>
        </p:grpSpPr>
        <p:sp>
          <p:nvSpPr>
            <p:cNvPr id="143" name="Google Shape;143;p8"/>
            <p:cNvSpPr/>
            <p:nvPr/>
          </p:nvSpPr>
          <p:spPr>
            <a:xfrm rot="10800000" flipH="1">
              <a:off x="4366399" y="335155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 rot="10800000" flipH="1">
              <a:off x="4323086" y="4314893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rot="10800000" flipH="1">
              <a:off x="3363131" y="-81230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rot="10800000" flipH="1">
              <a:off x="7314957" y="222473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 rot="10800000" flipH="1">
              <a:off x="7135398" y="-81228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8"/>
            <p:cNvGrpSpPr/>
            <p:nvPr/>
          </p:nvGrpSpPr>
          <p:grpSpPr>
            <a:xfrm>
              <a:off x="2493374" y="-81232"/>
              <a:ext cx="3958471" cy="1281175"/>
              <a:chOff x="2493374" y="-81232"/>
              <a:chExt cx="3958471" cy="1281175"/>
            </a:xfrm>
          </p:grpSpPr>
          <p:sp>
            <p:nvSpPr>
              <p:cNvPr id="149" name="Google Shape;149;p8"/>
              <p:cNvSpPr/>
              <p:nvPr/>
            </p:nvSpPr>
            <p:spPr>
              <a:xfrm rot="10800000" flipH="1">
                <a:off x="2493374" y="-81232"/>
                <a:ext cx="3958471" cy="1281175"/>
              </a:xfrm>
              <a:custGeom>
                <a:avLst/>
                <a:gdLst/>
                <a:ahLst/>
                <a:cxnLst/>
                <a:rect l="l" t="t" r="r" b="b"/>
                <a:pathLst>
                  <a:path w="52092" h="14974" extrusionOk="0">
                    <a:moveTo>
                      <a:pt x="10073" y="5769"/>
                    </a:moveTo>
                    <a:cubicBezTo>
                      <a:pt x="7479" y="5769"/>
                      <a:pt x="4891" y="6731"/>
                      <a:pt x="3028" y="8466"/>
                    </a:cubicBezTo>
                    <a:cubicBezTo>
                      <a:pt x="1213" y="10159"/>
                      <a:pt x="137" y="12540"/>
                      <a:pt x="0" y="14974"/>
                    </a:cubicBezTo>
                    <a:lnTo>
                      <a:pt x="11446" y="14974"/>
                    </a:lnTo>
                    <a:cubicBezTo>
                      <a:pt x="12158" y="12102"/>
                      <a:pt x="13582" y="9408"/>
                      <a:pt x="15534" y="7183"/>
                    </a:cubicBezTo>
                    <a:cubicBezTo>
                      <a:pt x="14502" y="6711"/>
                      <a:pt x="13450" y="6278"/>
                      <a:pt x="12337" y="6023"/>
                    </a:cubicBezTo>
                    <a:cubicBezTo>
                      <a:pt x="11597" y="5853"/>
                      <a:pt x="10833" y="5769"/>
                      <a:pt x="10073" y="5769"/>
                    </a:cubicBezTo>
                    <a:close/>
                    <a:moveTo>
                      <a:pt x="45074" y="1"/>
                    </a:moveTo>
                    <a:cubicBezTo>
                      <a:pt x="43566" y="1"/>
                      <a:pt x="41995" y="486"/>
                      <a:pt x="40619" y="1128"/>
                    </a:cubicBezTo>
                    <a:cubicBezTo>
                      <a:pt x="37595" y="2533"/>
                      <a:pt x="34973" y="4604"/>
                      <a:pt x="32144" y="6344"/>
                    </a:cubicBezTo>
                    <a:cubicBezTo>
                      <a:pt x="32964" y="7452"/>
                      <a:pt x="33822" y="8509"/>
                      <a:pt x="35001" y="9182"/>
                    </a:cubicBezTo>
                    <a:cubicBezTo>
                      <a:pt x="37124" y="10394"/>
                      <a:pt x="39736" y="10065"/>
                      <a:pt x="42179" y="10168"/>
                    </a:cubicBezTo>
                    <a:cubicBezTo>
                      <a:pt x="44617" y="10272"/>
                      <a:pt x="47447" y="11215"/>
                      <a:pt x="48126" y="13563"/>
                    </a:cubicBezTo>
                    <a:cubicBezTo>
                      <a:pt x="48258" y="14021"/>
                      <a:pt x="48291" y="14497"/>
                      <a:pt x="48296" y="14974"/>
                    </a:cubicBezTo>
                    <a:lnTo>
                      <a:pt x="51884" y="14974"/>
                    </a:lnTo>
                    <a:cubicBezTo>
                      <a:pt x="52092" y="11470"/>
                      <a:pt x="51993" y="7956"/>
                      <a:pt x="50790" y="4670"/>
                    </a:cubicBezTo>
                    <a:cubicBezTo>
                      <a:pt x="50211" y="3085"/>
                      <a:pt x="49299" y="1505"/>
                      <a:pt x="47791" y="661"/>
                    </a:cubicBezTo>
                    <a:cubicBezTo>
                      <a:pt x="46951" y="194"/>
                      <a:pt x="46027" y="1"/>
                      <a:pt x="45074" y="1"/>
                    </a:cubicBezTo>
                    <a:close/>
                  </a:path>
                </a:pathLst>
              </a:custGeom>
              <a:solidFill>
                <a:srgbClr val="FFF2CE"/>
              </a:solidFill>
              <a:ln w="9525" cap="flat" cmpd="sng">
                <a:solidFill>
                  <a:srgbClr val="FFF2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 rot="10800000" flipH="1">
                <a:off x="3363131" y="-81227"/>
                <a:ext cx="2800232" cy="738468"/>
              </a:xfrm>
              <a:custGeom>
                <a:avLst/>
                <a:gdLst/>
                <a:ahLst/>
                <a:cxnLst/>
                <a:rect l="l" t="t" r="r" b="b"/>
                <a:pathLst>
                  <a:path w="36850" h="8631" extrusionOk="0">
                    <a:moveTo>
                      <a:pt x="20698" y="1"/>
                    </a:moveTo>
                    <a:cubicBezTo>
                      <a:pt x="20434" y="166"/>
                      <a:pt x="20169" y="321"/>
                      <a:pt x="19905" y="477"/>
                    </a:cubicBezTo>
                    <a:cubicBezTo>
                      <a:pt x="17354" y="1968"/>
                      <a:pt x="14431" y="3137"/>
                      <a:pt x="11488" y="3137"/>
                    </a:cubicBezTo>
                    <a:cubicBezTo>
                      <a:pt x="10814" y="3137"/>
                      <a:pt x="10134" y="3076"/>
                      <a:pt x="9460" y="2943"/>
                    </a:cubicBezTo>
                    <a:cubicBezTo>
                      <a:pt x="7564" y="2566"/>
                      <a:pt x="5847" y="1642"/>
                      <a:pt x="4088" y="840"/>
                    </a:cubicBezTo>
                    <a:cubicBezTo>
                      <a:pt x="2136" y="3065"/>
                      <a:pt x="712" y="5759"/>
                      <a:pt x="0" y="8631"/>
                    </a:cubicBezTo>
                    <a:lnTo>
                      <a:pt x="36850" y="8631"/>
                    </a:lnTo>
                    <a:cubicBezTo>
                      <a:pt x="36845" y="8154"/>
                      <a:pt x="36812" y="7678"/>
                      <a:pt x="36680" y="7220"/>
                    </a:cubicBezTo>
                    <a:cubicBezTo>
                      <a:pt x="36001" y="4872"/>
                      <a:pt x="33171" y="3929"/>
                      <a:pt x="30733" y="3825"/>
                    </a:cubicBezTo>
                    <a:cubicBezTo>
                      <a:pt x="28290" y="3722"/>
                      <a:pt x="25678" y="4051"/>
                      <a:pt x="23555" y="2839"/>
                    </a:cubicBezTo>
                    <a:cubicBezTo>
                      <a:pt x="22376" y="2166"/>
                      <a:pt x="21518" y="1109"/>
                      <a:pt x="20698" y="1"/>
                    </a:cubicBezTo>
                    <a:close/>
                  </a:path>
                </a:pathLst>
              </a:custGeom>
              <a:solidFill>
                <a:srgbClr val="FFF2CE"/>
              </a:solidFill>
              <a:ln w="9525" cap="flat" cmpd="sng">
                <a:solidFill>
                  <a:srgbClr val="FFF2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" name="Google Shape;151;p8"/>
            <p:cNvSpPr/>
            <p:nvPr/>
          </p:nvSpPr>
          <p:spPr>
            <a:xfrm rot="10800000" flipH="1">
              <a:off x="6530534" y="703175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2" name="Google Shape;15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51674" y="-76200"/>
              <a:ext cx="4820928" cy="2711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8"/>
            <p:cNvPicPr preferRelativeResize="0"/>
            <p:nvPr/>
          </p:nvPicPr>
          <p:blipFill rotWithShape="1">
            <a:blip r:embed="rId3">
              <a:alphaModFix/>
            </a:blip>
            <a:srcRect l="29507"/>
            <a:stretch/>
          </p:blipFill>
          <p:spPr>
            <a:xfrm>
              <a:off x="5033275" y="1953450"/>
              <a:ext cx="4415530" cy="3523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0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transition spd="slow">
    <p:pull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7.jpg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fFsb09rmceAIxnbrfo1ZFtWNS9UrNxEEND7KVh_7hwM/cop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1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fFsb09rmceAIxnbrfo1ZFtWNS9UrNxEEND7KVh_7hwM/copy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infographic-with-retro-colors-design_6522918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vector/abstract-organic-shapes-banners_3946163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gradient-abstract-shape-infographic_6849177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vector/gradient-abstract-shape-infographic_6584151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vector/realistic-iphone-with-wallpaper_6081157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freepik.com/free-vector/infographic-elements-pack_772624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vector/gradient-abstract-shape-infographic_664748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abstract-shape-gradient-infographic_6404130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vector/gradient-abstract-shape-infographic_6600280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retro-colored-infographic-template_6412193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flat-infographic-elements-collection_3647238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vector/abstract-fluid-banner-template_3951059.htm/?utm_source=slidesgo_template&amp;utm_medium=referral-link&amp;utm_campaign=sg_resources&amp;utm_content=freepik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skyscrapers-clear-blue-sky_4821878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busy-junction-full-cars-people_4821882.htm/?utm_source=slidesgo_template&amp;utm_medium=referral-link&amp;utm_campaign=sg_resources&amp;utm_content=freepik" TargetMode="External"/><Relationship Id="rId18" Type="http://schemas.openxmlformats.org/officeDocument/2006/relationships/hyperlink" Target="https://www.freepik.com/free-photo/smiling-woman-with-arms-crossed_2390373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overhead-view-man-s-hand-using-social-media-app-mobile_2579990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lifestyle-young-friends-outdoors_4345715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motion-blur-bridge-with-cars-night_5510836.htm/?utm_source=slidesgo_template&amp;utm_medium=referral-link&amp;utm_campaign=sg_resources&amp;utm_content=freepik" TargetMode="External"/><Relationship Id="rId17" Type="http://schemas.openxmlformats.org/officeDocument/2006/relationships/hyperlink" Target="https://www.freepik.com/free-photo/handsome-young-man-white-background_500006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4.xml"/><Relationship Id="rId16" Type="http://schemas.openxmlformats.org/officeDocument/2006/relationships/hyperlink" Target="https://www.freepik.com/free-photo/close-up-businesswoman-touching-chart-virtual-screen_3329261.htm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freepik.com/free-photo/portrait-modern-man_3431175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office-mirrored-tall-buildings_480084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hand-holding-light-bulbs_2169902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glass-building-sunrise_4821876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group-happy-friends-sharing-smiley-emoji-mobile-phone_2602369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factory-high-mountains_3074357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hand-holding-instant-photo-frame-against-blue-sky_2475465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photo/low-angle-buildings-sunny-day_5253547.htm/?utm_source=slidesgo_template&amp;utm_medium=referral-link&amp;utm_campaign=sg_resources&amp;utm_content=freepik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>
            <a:spLocks noGrp="1"/>
          </p:cNvSpPr>
          <p:nvPr>
            <p:ph type="ctrTitle"/>
          </p:nvPr>
        </p:nvSpPr>
        <p:spPr>
          <a:xfrm>
            <a:off x="528428" y="2724592"/>
            <a:ext cx="4724400" cy="8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Arial Black" panose="020B0A04020102020204" pitchFamily="34" charset="0"/>
              </a:rPr>
              <a:t>BREEZE</a:t>
            </a:r>
            <a:endParaRPr sz="8000" dirty="0">
              <a:latin typeface="Arial Black" panose="020B0A04020102020204" pitchFamily="34" charset="0"/>
            </a:endParaRPr>
          </a:p>
        </p:txBody>
      </p:sp>
      <p:sp>
        <p:nvSpPr>
          <p:cNvPr id="1811" name="Google Shape;1811;p38"/>
          <p:cNvSpPr txBox="1">
            <a:spLocks noGrp="1"/>
          </p:cNvSpPr>
          <p:nvPr>
            <p:ph type="subTitle" idx="1"/>
          </p:nvPr>
        </p:nvSpPr>
        <p:spPr>
          <a:xfrm>
            <a:off x="1174351" y="3657241"/>
            <a:ext cx="3660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>
                <a:solidFill>
                  <a:schemeClr val="accent2"/>
                </a:solidFill>
                <a:latin typeface="Arial Black" panose="020B0A04020102020204" pitchFamily="34" charset="0"/>
              </a:rPr>
              <a:t>ПГКПИ - 2021</a:t>
            </a:r>
            <a:endParaRPr sz="18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 descr="ЗАПОЗНАЙТЕ СЕ С ДИРЕКТОРА НА ГИМНАЗИЯТА ПО ПРОГРАМИРАНЕ – ПГКПИ, гр. Бургас">
            <a:extLst>
              <a:ext uri="{FF2B5EF4-FFF2-40B4-BE49-F238E27FC236}">
                <a16:creationId xmlns:a16="http://schemas.microsoft.com/office/drawing/2014/main" id="{64DFC181-FA2C-4425-B801-C4F5A72B01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4" r="33023" b="39041"/>
          <a:stretch/>
        </p:blipFill>
        <p:spPr bwMode="auto">
          <a:xfrm>
            <a:off x="642725" y="3574192"/>
            <a:ext cx="584791" cy="53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47"/>
          <p:cNvSpPr txBox="1">
            <a:spLocks noGrp="1"/>
          </p:cNvSpPr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964" name="Google Shape;1964;p47"/>
          <p:cNvSpPr txBox="1">
            <a:spLocks noGrp="1"/>
          </p:cNvSpPr>
          <p:nvPr>
            <p:ph type="subTitle" idx="1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it was named after the Roman messenger god, Mercury</a:t>
            </a:r>
            <a:endParaRPr/>
          </a:p>
        </p:txBody>
      </p:sp>
      <p:pic>
        <p:nvPicPr>
          <p:cNvPr id="1965" name="Google Shape;1965;p47"/>
          <p:cNvPicPr preferRelativeResize="0"/>
          <p:nvPr/>
        </p:nvPicPr>
        <p:blipFill rotWithShape="1">
          <a:blip r:embed="rId3">
            <a:alphaModFix/>
          </a:blip>
          <a:srcRect l="16565" r="16558"/>
          <a:stretch/>
        </p:blipFill>
        <p:spPr>
          <a:xfrm>
            <a:off x="5000421" y="-384200"/>
            <a:ext cx="4341300" cy="4331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66" name="Google Shape;1966;p47"/>
          <p:cNvGrpSpPr/>
          <p:nvPr/>
        </p:nvGrpSpPr>
        <p:grpSpPr>
          <a:xfrm>
            <a:off x="1458519" y="619710"/>
            <a:ext cx="919887" cy="1140444"/>
            <a:chOff x="6701594" y="619710"/>
            <a:chExt cx="919887" cy="1140444"/>
          </a:xfrm>
        </p:grpSpPr>
        <p:sp>
          <p:nvSpPr>
            <p:cNvPr id="1967" name="Google Shape;1967;p47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7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47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970" name="Google Shape;1970;p47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971" name="Google Shape;1971;p47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47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7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974" name="Google Shape;1974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5" name="Google Shape;1975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48"/>
          <p:cNvSpPr txBox="1">
            <a:spLocks noGrp="1"/>
          </p:cNvSpPr>
          <p:nvPr>
            <p:ph type="subTitle" idx="1"/>
          </p:nvPr>
        </p:nvSpPr>
        <p:spPr>
          <a:xfrm>
            <a:off x="914400" y="965610"/>
            <a:ext cx="3651600" cy="231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/>
              <a:t>“This is a quote. Words full of wisdom that someone important said and can make the reader get inspired.”</a:t>
            </a:r>
            <a:endParaRPr sz="2400" b="0"/>
          </a:p>
        </p:txBody>
      </p:sp>
      <p:sp>
        <p:nvSpPr>
          <p:cNvPr id="1981" name="Google Shape;1981;p48"/>
          <p:cNvSpPr txBox="1">
            <a:spLocks noGrp="1"/>
          </p:cNvSpPr>
          <p:nvPr>
            <p:ph type="ctrTitle"/>
          </p:nvPr>
        </p:nvSpPr>
        <p:spPr>
          <a:xfrm>
            <a:off x="914400" y="3284873"/>
            <a:ext cx="3651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—SOMEONE FAMOUS</a:t>
            </a:r>
            <a:endParaRPr sz="1800"/>
          </a:p>
        </p:txBody>
      </p:sp>
      <p:sp>
        <p:nvSpPr>
          <p:cNvPr id="1982" name="Google Shape;1982;p48"/>
          <p:cNvSpPr/>
          <p:nvPr/>
        </p:nvSpPr>
        <p:spPr>
          <a:xfrm rot="10800000" flipH="1">
            <a:off x="3209712" y="4450762"/>
            <a:ext cx="1156796" cy="708608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49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50"/>
          <p:cNvSpPr/>
          <p:nvPr/>
        </p:nvSpPr>
        <p:spPr>
          <a:xfrm rot="-1394067">
            <a:off x="3262963" y="2020408"/>
            <a:ext cx="2285693" cy="1605953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3" name="Google Shape;1993;p50"/>
          <p:cNvGrpSpPr/>
          <p:nvPr/>
        </p:nvGrpSpPr>
        <p:grpSpPr>
          <a:xfrm>
            <a:off x="4669939" y="2956374"/>
            <a:ext cx="1024682" cy="858517"/>
            <a:chOff x="4706560" y="2956374"/>
            <a:chExt cx="1024682" cy="858517"/>
          </a:xfrm>
        </p:grpSpPr>
        <p:sp>
          <p:nvSpPr>
            <p:cNvPr id="1994" name="Google Shape;1994;p50"/>
            <p:cNvSpPr/>
            <p:nvPr/>
          </p:nvSpPr>
          <p:spPr>
            <a:xfrm>
              <a:off x="4776252" y="2956374"/>
              <a:ext cx="954989" cy="85851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0"/>
            <p:cNvSpPr/>
            <p:nvPr/>
          </p:nvSpPr>
          <p:spPr>
            <a:xfrm>
              <a:off x="4706560" y="2956374"/>
              <a:ext cx="955004" cy="858505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6" name="Google Shape;1996;p50"/>
          <p:cNvGrpSpPr/>
          <p:nvPr/>
        </p:nvGrpSpPr>
        <p:grpSpPr>
          <a:xfrm>
            <a:off x="3251786" y="2876695"/>
            <a:ext cx="1285726" cy="1221476"/>
            <a:chOff x="3300663" y="2876695"/>
            <a:chExt cx="1285726" cy="1221476"/>
          </a:xfrm>
        </p:grpSpPr>
        <p:sp>
          <p:nvSpPr>
            <p:cNvPr id="1997" name="Google Shape;1997;p50"/>
            <p:cNvSpPr/>
            <p:nvPr/>
          </p:nvSpPr>
          <p:spPr>
            <a:xfrm rot="-7643915">
              <a:off x="3532997" y="3076996"/>
              <a:ext cx="907493" cy="81582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0"/>
            <p:cNvSpPr/>
            <p:nvPr/>
          </p:nvSpPr>
          <p:spPr>
            <a:xfrm rot="-7643915">
              <a:off x="3446562" y="3082049"/>
              <a:ext cx="907493" cy="81582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50"/>
          <p:cNvGrpSpPr/>
          <p:nvPr/>
        </p:nvGrpSpPr>
        <p:grpSpPr>
          <a:xfrm>
            <a:off x="4606513" y="1689005"/>
            <a:ext cx="1151534" cy="1010130"/>
            <a:chOff x="4655390" y="1689005"/>
            <a:chExt cx="1151534" cy="1010130"/>
          </a:xfrm>
        </p:grpSpPr>
        <p:sp>
          <p:nvSpPr>
            <p:cNvPr id="2000" name="Google Shape;2000;p50"/>
            <p:cNvSpPr/>
            <p:nvPr/>
          </p:nvSpPr>
          <p:spPr>
            <a:xfrm rot="865628">
              <a:off x="4798380" y="1789454"/>
              <a:ext cx="917889" cy="80923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0"/>
            <p:cNvSpPr/>
            <p:nvPr/>
          </p:nvSpPr>
          <p:spPr>
            <a:xfrm rot="865628">
              <a:off x="4746046" y="1789454"/>
              <a:ext cx="917889" cy="80923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2" name="Google Shape;2002;p50"/>
          <p:cNvGrpSpPr/>
          <p:nvPr/>
        </p:nvGrpSpPr>
        <p:grpSpPr>
          <a:xfrm>
            <a:off x="3381403" y="1818505"/>
            <a:ext cx="1026493" cy="876613"/>
            <a:chOff x="3385881" y="1818505"/>
            <a:chExt cx="1026493" cy="876613"/>
          </a:xfrm>
        </p:grpSpPr>
        <p:sp>
          <p:nvSpPr>
            <p:cNvPr id="2003" name="Google Shape;2003;p50"/>
            <p:cNvSpPr/>
            <p:nvPr/>
          </p:nvSpPr>
          <p:spPr>
            <a:xfrm>
              <a:off x="3478723" y="1855694"/>
              <a:ext cx="933650" cy="83942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0"/>
            <p:cNvSpPr/>
            <p:nvPr/>
          </p:nvSpPr>
          <p:spPr>
            <a:xfrm>
              <a:off x="3385881" y="1818505"/>
              <a:ext cx="933650" cy="83942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5" name="Google Shape;2005;p50"/>
          <p:cNvSpPr txBox="1">
            <a:spLocks noGrp="1"/>
          </p:cNvSpPr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006" name="Google Shape;2006;p50"/>
          <p:cNvSpPr txBox="1">
            <a:spLocks noGrp="1"/>
          </p:cNvSpPr>
          <p:nvPr>
            <p:ph type="subTitle" idx="1"/>
          </p:nvPr>
        </p:nvSpPr>
        <p:spPr>
          <a:xfrm>
            <a:off x="922199" y="3107030"/>
            <a:ext cx="19929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 and the fourth-largest in the Solar System</a:t>
            </a:r>
            <a:endParaRPr/>
          </a:p>
        </p:txBody>
      </p:sp>
      <p:sp>
        <p:nvSpPr>
          <p:cNvPr id="2007" name="Google Shape;2007;p50"/>
          <p:cNvSpPr txBox="1">
            <a:spLocks noGrp="1"/>
          </p:cNvSpPr>
          <p:nvPr>
            <p:ph type="subTitle" idx="2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08" name="Google Shape;2008;p50"/>
          <p:cNvSpPr txBox="1">
            <a:spLocks noGrp="1"/>
          </p:cNvSpPr>
          <p:nvPr>
            <p:ph type="subTitle" idx="3"/>
          </p:nvPr>
        </p:nvSpPr>
        <p:spPr>
          <a:xfrm>
            <a:off x="6310123" y="3107020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2009" name="Google Shape;2009;p50"/>
          <p:cNvSpPr txBox="1">
            <a:spLocks noGrp="1"/>
          </p:cNvSpPr>
          <p:nvPr>
            <p:ph type="subTitle" idx="4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2010" name="Google Shape;2010;p50"/>
          <p:cNvSpPr txBox="1">
            <a:spLocks noGrp="1"/>
          </p:cNvSpPr>
          <p:nvPr>
            <p:ph type="subTitle" idx="5"/>
          </p:nvPr>
        </p:nvSpPr>
        <p:spPr>
          <a:xfrm>
            <a:off x="922199" y="1715603"/>
            <a:ext cx="1995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its atmosphere is extremely poisonous</a:t>
            </a:r>
            <a:endParaRPr/>
          </a:p>
        </p:txBody>
      </p:sp>
      <p:sp>
        <p:nvSpPr>
          <p:cNvPr id="2011" name="Google Shape;2011;p50"/>
          <p:cNvSpPr txBox="1">
            <a:spLocks noGrp="1"/>
          </p:cNvSpPr>
          <p:nvPr>
            <p:ph type="subTitle" idx="6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2012" name="Google Shape;2012;p50"/>
          <p:cNvSpPr txBox="1">
            <a:spLocks noGrp="1"/>
          </p:cNvSpPr>
          <p:nvPr>
            <p:ph type="subTitle" idx="7"/>
          </p:nvPr>
        </p:nvSpPr>
        <p:spPr>
          <a:xfrm>
            <a:off x="6303700" y="1715147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one. It’s a gas giant, composed mostly of hydrogen and helium</a:t>
            </a:r>
            <a:endParaRPr/>
          </a:p>
        </p:txBody>
      </p:sp>
      <p:sp>
        <p:nvSpPr>
          <p:cNvPr id="2013" name="Google Shape;2013;p50"/>
          <p:cNvSpPr txBox="1">
            <a:spLocks noGrp="1"/>
          </p:cNvSpPr>
          <p:nvPr>
            <p:ph type="subTitle" idx="8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</p:spTree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8" name="Google Shape;2018;p51"/>
          <p:cNvPicPr preferRelativeResize="0"/>
          <p:nvPr/>
        </p:nvPicPr>
        <p:blipFill rotWithShape="1">
          <a:blip r:embed="rId3">
            <a:alphaModFix/>
          </a:blip>
          <a:srcRect l="21666" r="11666"/>
          <a:stretch/>
        </p:blipFill>
        <p:spPr>
          <a:xfrm>
            <a:off x="5687255" y="1222593"/>
            <a:ext cx="5070900" cy="50709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019" name="Google Shape;2019;p51"/>
          <p:cNvCxnSpPr/>
          <p:nvPr/>
        </p:nvCxnSpPr>
        <p:spPr>
          <a:xfrm>
            <a:off x="5595675" y="1920341"/>
            <a:ext cx="2014500" cy="647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020" name="Google Shape;2020;p51"/>
          <p:cNvSpPr txBox="1">
            <a:spLocks noGrp="1"/>
          </p:cNvSpPr>
          <p:nvPr>
            <p:ph type="subTitle" idx="4294967295"/>
          </p:nvPr>
        </p:nvSpPr>
        <p:spPr>
          <a:xfrm>
            <a:off x="1392714" y="3527976"/>
            <a:ext cx="2743200" cy="914400"/>
          </a:xfrm>
          <a:prstGeom prst="rect">
            <a:avLst/>
          </a:prstGeom>
        </p:spPr>
        <p:txBody>
          <a:bodyPr spcFirstLastPara="1" wrap="square" lIns="91425" tIns="234000" rIns="91425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Neptune is the eighth and farthest planet from the Sun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1" name="Google Shape;2021;p51"/>
          <p:cNvSpPr txBox="1">
            <a:spLocks noGrp="1"/>
          </p:cNvSpPr>
          <p:nvPr>
            <p:ph type="title"/>
          </p:nvPr>
        </p:nvSpPr>
        <p:spPr>
          <a:xfrm>
            <a:off x="914400" y="50238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2022" name="Google Shape;2022;p51"/>
          <p:cNvSpPr txBox="1">
            <a:spLocks noGrp="1"/>
          </p:cNvSpPr>
          <p:nvPr>
            <p:ph type="subTitle" idx="4294967295"/>
          </p:nvPr>
        </p:nvSpPr>
        <p:spPr>
          <a:xfrm>
            <a:off x="1537236" y="2471278"/>
            <a:ext cx="2743200" cy="914400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Mercury is the closest planet to the Sun and the smallest one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3" name="Google Shape;2023;p51"/>
          <p:cNvSpPr txBox="1">
            <a:spLocks noGrp="1"/>
          </p:cNvSpPr>
          <p:nvPr>
            <p:ph type="subTitle" idx="4294967295"/>
          </p:nvPr>
        </p:nvSpPr>
        <p:spPr>
          <a:xfrm>
            <a:off x="2103212" y="1476958"/>
            <a:ext cx="2743200" cy="914400"/>
          </a:xfrm>
          <a:prstGeom prst="rect">
            <a:avLst/>
          </a:prstGeom>
        </p:spPr>
        <p:txBody>
          <a:bodyPr spcFirstLastPara="1" wrap="square" lIns="91425" tIns="234000" rIns="91425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Venus has a beautiful name and is the second planet from the Sun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24" name="Google Shape;2024;p51"/>
          <p:cNvGrpSpPr/>
          <p:nvPr/>
        </p:nvGrpSpPr>
        <p:grpSpPr>
          <a:xfrm rot="1476395">
            <a:off x="5193497" y="1525742"/>
            <a:ext cx="757158" cy="681988"/>
            <a:chOff x="5616371" y="1673946"/>
            <a:chExt cx="1138980" cy="1025902"/>
          </a:xfrm>
        </p:grpSpPr>
        <p:sp>
          <p:nvSpPr>
            <p:cNvPr id="2025" name="Google Shape;2025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27" name="Google Shape;2027;p51"/>
          <p:cNvCxnSpPr/>
          <p:nvPr/>
        </p:nvCxnSpPr>
        <p:spPr>
          <a:xfrm>
            <a:off x="5147325" y="2900621"/>
            <a:ext cx="2472600" cy="23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028" name="Google Shape;2028;p51"/>
          <p:cNvCxnSpPr/>
          <p:nvPr/>
        </p:nvCxnSpPr>
        <p:spPr>
          <a:xfrm rot="10800000" flipH="1">
            <a:off x="4895725" y="3279461"/>
            <a:ext cx="3189900" cy="62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029" name="Google Shape;2029;p51"/>
          <p:cNvGrpSpPr/>
          <p:nvPr/>
        </p:nvGrpSpPr>
        <p:grpSpPr>
          <a:xfrm rot="1476395">
            <a:off x="4662722" y="2515997"/>
            <a:ext cx="757158" cy="681988"/>
            <a:chOff x="5616371" y="1673946"/>
            <a:chExt cx="1138980" cy="1025902"/>
          </a:xfrm>
        </p:grpSpPr>
        <p:sp>
          <p:nvSpPr>
            <p:cNvPr id="2030" name="Google Shape;2030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2" name="Google Shape;2032;p51"/>
          <p:cNvGrpSpPr/>
          <p:nvPr/>
        </p:nvGrpSpPr>
        <p:grpSpPr>
          <a:xfrm rot="1476395">
            <a:off x="4501772" y="3535862"/>
            <a:ext cx="757158" cy="681988"/>
            <a:chOff x="5616371" y="1673946"/>
            <a:chExt cx="1138980" cy="1025902"/>
          </a:xfrm>
        </p:grpSpPr>
        <p:sp>
          <p:nvSpPr>
            <p:cNvPr id="2033" name="Google Shape;2033;p51"/>
            <p:cNvSpPr/>
            <p:nvPr/>
          </p:nvSpPr>
          <p:spPr>
            <a:xfrm rot="537978">
              <a:off x="5761992" y="1792776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1"/>
            <p:cNvSpPr/>
            <p:nvPr/>
          </p:nvSpPr>
          <p:spPr>
            <a:xfrm rot="537978">
              <a:off x="5676080" y="1741573"/>
              <a:ext cx="933649" cy="83944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51"/>
          <p:cNvSpPr txBox="1">
            <a:spLocks noGrp="1"/>
          </p:cNvSpPr>
          <p:nvPr>
            <p:ph type="title" idx="4294967295"/>
          </p:nvPr>
        </p:nvSpPr>
        <p:spPr>
          <a:xfrm>
            <a:off x="5262475" y="1552699"/>
            <a:ext cx="61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6" name="Google Shape;2036;p51"/>
          <p:cNvSpPr txBox="1">
            <a:spLocks noGrp="1"/>
          </p:cNvSpPr>
          <p:nvPr>
            <p:ph type="title" idx="4294967295"/>
          </p:nvPr>
        </p:nvSpPr>
        <p:spPr>
          <a:xfrm>
            <a:off x="4731700" y="2546757"/>
            <a:ext cx="61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7" name="Google Shape;2037;p51"/>
          <p:cNvSpPr txBox="1">
            <a:spLocks noGrp="1"/>
          </p:cNvSpPr>
          <p:nvPr>
            <p:ph type="title" idx="4294967295"/>
          </p:nvPr>
        </p:nvSpPr>
        <p:spPr>
          <a:xfrm>
            <a:off x="4578151" y="3556156"/>
            <a:ext cx="61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8" name="Google Shape;2038;p51"/>
          <p:cNvSpPr txBox="1">
            <a:spLocks noGrp="1"/>
          </p:cNvSpPr>
          <p:nvPr>
            <p:ph type="ctrTitle" idx="4294967295"/>
          </p:nvPr>
        </p:nvSpPr>
        <p:spPr>
          <a:xfrm>
            <a:off x="3474812" y="1482145"/>
            <a:ext cx="1371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VENUS</a:t>
            </a:r>
            <a:endParaRPr sz="1800"/>
          </a:p>
        </p:txBody>
      </p:sp>
      <p:sp>
        <p:nvSpPr>
          <p:cNvPr id="2039" name="Google Shape;2039;p51"/>
          <p:cNvSpPr txBox="1">
            <a:spLocks noGrp="1"/>
          </p:cNvSpPr>
          <p:nvPr>
            <p:ph type="ctrTitle" idx="4294967295"/>
          </p:nvPr>
        </p:nvSpPr>
        <p:spPr>
          <a:xfrm>
            <a:off x="2678789" y="2476500"/>
            <a:ext cx="16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MERCURY</a:t>
            </a:r>
            <a:endParaRPr sz="1800"/>
          </a:p>
        </p:txBody>
      </p:sp>
      <p:sp>
        <p:nvSpPr>
          <p:cNvPr id="2040" name="Google Shape;2040;p51"/>
          <p:cNvSpPr txBox="1">
            <a:spLocks noGrp="1"/>
          </p:cNvSpPr>
          <p:nvPr>
            <p:ph type="ctrTitle" idx="4294967295"/>
          </p:nvPr>
        </p:nvSpPr>
        <p:spPr>
          <a:xfrm>
            <a:off x="2534214" y="3478154"/>
            <a:ext cx="16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MARS</a:t>
            </a:r>
            <a:endParaRPr sz="1800"/>
          </a:p>
        </p:txBody>
      </p:sp>
    </p:spTree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5" name="Google Shape;2045;p52"/>
          <p:cNvGrpSpPr/>
          <p:nvPr/>
        </p:nvGrpSpPr>
        <p:grpSpPr>
          <a:xfrm>
            <a:off x="635764" y="1695702"/>
            <a:ext cx="8068926" cy="2641194"/>
            <a:chOff x="635764" y="1695702"/>
            <a:chExt cx="8068926" cy="2641194"/>
          </a:xfrm>
        </p:grpSpPr>
        <p:sp>
          <p:nvSpPr>
            <p:cNvPr id="2046" name="Google Shape;2046;p52"/>
            <p:cNvSpPr/>
            <p:nvPr/>
          </p:nvSpPr>
          <p:spPr>
            <a:xfrm rot="-7798543">
              <a:off x="774426" y="2830554"/>
              <a:ext cx="1028236" cy="68734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2"/>
            <p:cNvSpPr/>
            <p:nvPr/>
          </p:nvSpPr>
          <p:spPr>
            <a:xfrm rot="6744165">
              <a:off x="7330371" y="2046883"/>
              <a:ext cx="1374931" cy="91906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2"/>
            <p:cNvSpPr/>
            <p:nvPr/>
          </p:nvSpPr>
          <p:spPr>
            <a:xfrm rot="2700000">
              <a:off x="5025613" y="3066318"/>
              <a:ext cx="1374915" cy="91906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2"/>
            <p:cNvSpPr/>
            <p:nvPr/>
          </p:nvSpPr>
          <p:spPr>
            <a:xfrm rot="2700000">
              <a:off x="4854160" y="2714689"/>
              <a:ext cx="1374915" cy="91906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2"/>
            <p:cNvSpPr/>
            <p:nvPr/>
          </p:nvSpPr>
          <p:spPr>
            <a:xfrm rot="-5400000">
              <a:off x="2781375" y="2063418"/>
              <a:ext cx="1374921" cy="91906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2"/>
            <p:cNvSpPr/>
            <p:nvPr/>
          </p:nvSpPr>
          <p:spPr>
            <a:xfrm rot="-5400000">
              <a:off x="2653971" y="2433294"/>
              <a:ext cx="1374921" cy="91906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2"/>
            <p:cNvSpPr/>
            <p:nvPr/>
          </p:nvSpPr>
          <p:spPr>
            <a:xfrm rot="6744261">
              <a:off x="8019196" y="3178340"/>
              <a:ext cx="543216" cy="36310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2"/>
            <p:cNvSpPr/>
            <p:nvPr/>
          </p:nvSpPr>
          <p:spPr>
            <a:xfrm rot="6744261">
              <a:off x="635521" y="2201365"/>
              <a:ext cx="543216" cy="36310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4" name="Google Shape;2054;p52"/>
          <p:cNvGrpSpPr/>
          <p:nvPr/>
        </p:nvGrpSpPr>
        <p:grpSpPr>
          <a:xfrm>
            <a:off x="1331667" y="1694775"/>
            <a:ext cx="2030290" cy="2327605"/>
            <a:chOff x="1340775" y="1694775"/>
            <a:chExt cx="2030290" cy="2327605"/>
          </a:xfrm>
        </p:grpSpPr>
        <p:sp>
          <p:nvSpPr>
            <p:cNvPr id="2055" name="Google Shape;2055;p52"/>
            <p:cNvSpPr/>
            <p:nvPr/>
          </p:nvSpPr>
          <p:spPr>
            <a:xfrm>
              <a:off x="1389565" y="1746580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2"/>
            <p:cNvSpPr/>
            <p:nvPr/>
          </p:nvSpPr>
          <p:spPr>
            <a:xfrm>
              <a:off x="1340775" y="1694775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7" name="Google Shape;2057;p52"/>
          <p:cNvGrpSpPr/>
          <p:nvPr/>
        </p:nvGrpSpPr>
        <p:grpSpPr>
          <a:xfrm>
            <a:off x="3579658" y="1694775"/>
            <a:ext cx="2030290" cy="2327605"/>
            <a:chOff x="3588766" y="1694775"/>
            <a:chExt cx="2030290" cy="2327605"/>
          </a:xfrm>
        </p:grpSpPr>
        <p:sp>
          <p:nvSpPr>
            <p:cNvPr id="2058" name="Google Shape;2058;p52"/>
            <p:cNvSpPr/>
            <p:nvPr/>
          </p:nvSpPr>
          <p:spPr>
            <a:xfrm>
              <a:off x="3637556" y="1746580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2"/>
            <p:cNvSpPr/>
            <p:nvPr/>
          </p:nvSpPr>
          <p:spPr>
            <a:xfrm>
              <a:off x="3588766" y="1694775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0" name="Google Shape;2060;p52"/>
          <p:cNvGrpSpPr/>
          <p:nvPr/>
        </p:nvGrpSpPr>
        <p:grpSpPr>
          <a:xfrm>
            <a:off x="5827649" y="1694775"/>
            <a:ext cx="2030290" cy="2327605"/>
            <a:chOff x="5836756" y="1694775"/>
            <a:chExt cx="2030290" cy="2327605"/>
          </a:xfrm>
        </p:grpSpPr>
        <p:sp>
          <p:nvSpPr>
            <p:cNvPr id="2061" name="Google Shape;2061;p52"/>
            <p:cNvSpPr/>
            <p:nvPr/>
          </p:nvSpPr>
          <p:spPr>
            <a:xfrm>
              <a:off x="5885546" y="1746580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2"/>
            <p:cNvSpPr/>
            <p:nvPr/>
          </p:nvSpPr>
          <p:spPr>
            <a:xfrm>
              <a:off x="5836756" y="1694775"/>
              <a:ext cx="1981500" cy="22758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3" name="Google Shape;2063;p52"/>
          <p:cNvSpPr/>
          <p:nvPr/>
        </p:nvSpPr>
        <p:spPr>
          <a:xfrm rot="5400000">
            <a:off x="4548717" y="5232273"/>
            <a:ext cx="54479" cy="29427"/>
          </a:xfrm>
          <a:custGeom>
            <a:avLst/>
            <a:gdLst/>
            <a:ahLst/>
            <a:cxnLst/>
            <a:rect l="l" t="t" r="r" b="b"/>
            <a:pathLst>
              <a:path w="1494" h="807" extrusionOk="0">
                <a:moveTo>
                  <a:pt x="1289" y="1"/>
                </a:moveTo>
                <a:cubicBezTo>
                  <a:pt x="1266" y="1"/>
                  <a:pt x="1243" y="5"/>
                  <a:pt x="1221" y="14"/>
                </a:cubicBezTo>
                <a:lnTo>
                  <a:pt x="133" y="464"/>
                </a:lnTo>
                <a:cubicBezTo>
                  <a:pt x="44" y="500"/>
                  <a:pt x="0" y="607"/>
                  <a:pt x="36" y="697"/>
                </a:cubicBezTo>
                <a:cubicBezTo>
                  <a:pt x="67" y="767"/>
                  <a:pt x="133" y="807"/>
                  <a:pt x="204" y="807"/>
                </a:cubicBezTo>
                <a:cubicBezTo>
                  <a:pt x="227" y="807"/>
                  <a:pt x="250" y="804"/>
                  <a:pt x="270" y="794"/>
                </a:cubicBezTo>
                <a:lnTo>
                  <a:pt x="1357" y="344"/>
                </a:lnTo>
                <a:cubicBezTo>
                  <a:pt x="1450" y="307"/>
                  <a:pt x="1494" y="200"/>
                  <a:pt x="1454" y="110"/>
                </a:cubicBezTo>
                <a:cubicBezTo>
                  <a:pt x="1426" y="42"/>
                  <a:pt x="1360" y="1"/>
                  <a:pt x="128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52"/>
          <p:cNvSpPr txBox="1">
            <a:spLocks noGrp="1"/>
          </p:cNvSpPr>
          <p:nvPr>
            <p:ph type="subTitle" idx="1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0800" lvl="0" indent="-306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marL="460800" lvl="0" indent="-306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marL="460800" lvl="0" indent="-306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/>
          </a:p>
        </p:txBody>
      </p:sp>
      <p:sp>
        <p:nvSpPr>
          <p:cNvPr id="2065" name="Google Shape;2065;p52"/>
          <p:cNvSpPr txBox="1">
            <a:spLocks noGrp="1"/>
          </p:cNvSpPr>
          <p:nvPr>
            <p:ph type="subTitle" idx="2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0800" lvl="0" indent="-306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marL="460800" lvl="0" indent="-306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marL="460800" lvl="0" indent="-306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/>
          </a:p>
        </p:txBody>
      </p:sp>
      <p:sp>
        <p:nvSpPr>
          <p:cNvPr id="2066" name="Google Shape;2066;p52"/>
          <p:cNvSpPr txBox="1">
            <a:spLocks noGrp="1"/>
          </p:cNvSpPr>
          <p:nvPr>
            <p:ph type="subTitle" idx="3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0800" lvl="0" indent="-306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marL="460800" lvl="0" indent="-306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>
              <a:solidFill>
                <a:schemeClr val="dk1"/>
              </a:solidFill>
            </a:endParaRPr>
          </a:p>
          <a:p>
            <a:pPr marL="460800" lvl="0" indent="-306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List your features</a:t>
            </a:r>
            <a:endParaRPr/>
          </a:p>
        </p:txBody>
      </p:sp>
      <p:sp>
        <p:nvSpPr>
          <p:cNvPr id="2067" name="Google Shape;2067;p52"/>
          <p:cNvSpPr txBox="1">
            <a:spLocks noGrp="1"/>
          </p:cNvSpPr>
          <p:nvPr>
            <p:ph type="subTitle" idx="4"/>
          </p:nvPr>
        </p:nvSpPr>
        <p:spPr>
          <a:xfrm>
            <a:off x="1409984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BASIC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68" name="Google Shape;2068;p52"/>
          <p:cNvSpPr txBox="1">
            <a:spLocks noGrp="1"/>
          </p:cNvSpPr>
          <p:nvPr>
            <p:ph type="subTitle" idx="5"/>
          </p:nvPr>
        </p:nvSpPr>
        <p:spPr>
          <a:xfrm>
            <a:off x="3674925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69" name="Google Shape;2069;p52"/>
          <p:cNvSpPr txBox="1">
            <a:spLocks noGrp="1"/>
          </p:cNvSpPr>
          <p:nvPr>
            <p:ph type="subTitle" idx="6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PREMIUM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70" name="Google Shape;2070;p52"/>
          <p:cNvSpPr txBox="1">
            <a:spLocks noGrp="1"/>
          </p:cNvSpPr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PLANS</a:t>
            </a:r>
            <a:endParaRPr/>
          </a:p>
        </p:txBody>
      </p:sp>
      <p:sp>
        <p:nvSpPr>
          <p:cNvPr id="2071" name="Google Shape;2071;p52"/>
          <p:cNvSpPr txBox="1">
            <a:spLocks noGrp="1"/>
          </p:cNvSpPr>
          <p:nvPr>
            <p:ph type="subTitle" idx="7"/>
          </p:nvPr>
        </p:nvSpPr>
        <p:spPr>
          <a:xfrm>
            <a:off x="1408793" y="327969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$30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72" name="Google Shape;2072;p52"/>
          <p:cNvSpPr txBox="1">
            <a:spLocks noGrp="1"/>
          </p:cNvSpPr>
          <p:nvPr>
            <p:ph type="subTitle" idx="8"/>
          </p:nvPr>
        </p:nvSpPr>
        <p:spPr>
          <a:xfrm>
            <a:off x="3658844" y="3279688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$50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73" name="Google Shape;2073;p52"/>
          <p:cNvSpPr txBox="1">
            <a:spLocks noGrp="1"/>
          </p:cNvSpPr>
          <p:nvPr>
            <p:ph type="subTitle" idx="9"/>
          </p:nvPr>
        </p:nvSpPr>
        <p:spPr>
          <a:xfrm>
            <a:off x="5932097" y="327969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$70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53"/>
          <p:cNvSpPr txBox="1">
            <a:spLocks noGrp="1"/>
          </p:cNvSpPr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sp>
        <p:nvSpPr>
          <p:cNvPr id="2079" name="Google Shape;2079;p53"/>
          <p:cNvSpPr txBox="1">
            <a:spLocks noGrp="1"/>
          </p:cNvSpPr>
          <p:nvPr>
            <p:ph type="title"/>
          </p:nvPr>
        </p:nvSpPr>
        <p:spPr>
          <a:xfrm>
            <a:off x="2340758" y="1827923"/>
            <a:ext cx="22368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INTERFACE</a:t>
            </a:r>
            <a:endParaRPr sz="1800"/>
          </a:p>
        </p:txBody>
      </p:sp>
      <p:sp>
        <p:nvSpPr>
          <p:cNvPr id="2080" name="Google Shape;2080;p53"/>
          <p:cNvSpPr txBox="1">
            <a:spLocks noGrp="1"/>
          </p:cNvSpPr>
          <p:nvPr>
            <p:ph type="subTitle" idx="4294967295"/>
          </p:nvPr>
        </p:nvSpPr>
        <p:spPr>
          <a:xfrm>
            <a:off x="2340632" y="2574249"/>
            <a:ext cx="22368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replace the images on these screens with your own work. Just delete these ones, add yours and send them to the back</a:t>
            </a:r>
            <a:endParaRPr/>
          </a:p>
        </p:txBody>
      </p:sp>
      <p:grpSp>
        <p:nvGrpSpPr>
          <p:cNvPr id="2081" name="Google Shape;2081;p53"/>
          <p:cNvGrpSpPr/>
          <p:nvPr/>
        </p:nvGrpSpPr>
        <p:grpSpPr>
          <a:xfrm>
            <a:off x="1394625" y="1318216"/>
            <a:ext cx="1102258" cy="1078127"/>
            <a:chOff x="1013625" y="1623016"/>
            <a:chExt cx="1102258" cy="1078127"/>
          </a:xfrm>
        </p:grpSpPr>
        <p:sp>
          <p:nvSpPr>
            <p:cNvPr id="2082" name="Google Shape;2082;p53"/>
            <p:cNvSpPr/>
            <p:nvPr/>
          </p:nvSpPr>
          <p:spPr>
            <a:xfrm rot="-3609593">
              <a:off x="1289774" y="1773827"/>
              <a:ext cx="725495" cy="6521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3"/>
            <p:cNvSpPr/>
            <p:nvPr/>
          </p:nvSpPr>
          <p:spPr>
            <a:xfrm rot="-3609593">
              <a:off x="1114240" y="1898138"/>
              <a:ext cx="725495" cy="6521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84" name="Google Shape;2084;p53"/>
          <p:cNvPicPr preferRelativeResize="0"/>
          <p:nvPr/>
        </p:nvPicPr>
        <p:blipFill rotWithShape="1">
          <a:blip r:embed="rId3">
            <a:alphaModFix/>
          </a:blip>
          <a:srcRect b="6200"/>
          <a:stretch/>
        </p:blipFill>
        <p:spPr>
          <a:xfrm>
            <a:off x="6915800" y="1733550"/>
            <a:ext cx="1423500" cy="2886300"/>
          </a:xfrm>
          <a:prstGeom prst="roundRect">
            <a:avLst>
              <a:gd name="adj" fmla="val 10995"/>
            </a:avLst>
          </a:prstGeom>
          <a:noFill/>
          <a:ln>
            <a:noFill/>
          </a:ln>
        </p:spPr>
      </p:pic>
      <p:pic>
        <p:nvPicPr>
          <p:cNvPr id="2085" name="Google Shape;2085;p53"/>
          <p:cNvPicPr preferRelativeResize="0"/>
          <p:nvPr/>
        </p:nvPicPr>
        <p:blipFill rotWithShape="1">
          <a:blip r:embed="rId4">
            <a:alphaModFix/>
          </a:blip>
          <a:srcRect l="13056" r="13056"/>
          <a:stretch/>
        </p:blipFill>
        <p:spPr>
          <a:xfrm>
            <a:off x="6917993" y="1731564"/>
            <a:ext cx="1423500" cy="2886300"/>
          </a:xfrm>
          <a:prstGeom prst="roundRect">
            <a:avLst>
              <a:gd name="adj" fmla="val 10995"/>
            </a:avLst>
          </a:prstGeom>
          <a:noFill/>
          <a:ln>
            <a:noFill/>
          </a:ln>
        </p:spPr>
      </p:pic>
      <p:grpSp>
        <p:nvGrpSpPr>
          <p:cNvPr id="2086" name="Google Shape;2086;p53"/>
          <p:cNvGrpSpPr/>
          <p:nvPr/>
        </p:nvGrpSpPr>
        <p:grpSpPr>
          <a:xfrm>
            <a:off x="7315200" y="1724038"/>
            <a:ext cx="576300" cy="104400"/>
            <a:chOff x="7315200" y="1724038"/>
            <a:chExt cx="576300" cy="104400"/>
          </a:xfrm>
        </p:grpSpPr>
        <p:sp>
          <p:nvSpPr>
            <p:cNvPr id="2087" name="Google Shape;2087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8" name="Google Shape;2088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089" name="Google Shape;2089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2390" extrusionOk="0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6578" h="1512" extrusionOk="0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498" extrusionOk="0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387" extrusionOk="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498" extrusionOk="0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99" name="Google Shape;2099;p53"/>
          <p:cNvPicPr preferRelativeResize="0"/>
          <p:nvPr/>
        </p:nvPicPr>
        <p:blipFill rotWithShape="1">
          <a:blip r:embed="rId5">
            <a:alphaModFix/>
          </a:blip>
          <a:srcRect t="357" b="357"/>
          <a:stretch/>
        </p:blipFill>
        <p:spPr>
          <a:xfrm>
            <a:off x="5115718" y="1227693"/>
            <a:ext cx="1407900" cy="2886300"/>
          </a:xfrm>
          <a:prstGeom prst="roundRect">
            <a:avLst>
              <a:gd name="adj" fmla="val 10995"/>
            </a:avLst>
          </a:prstGeom>
          <a:noFill/>
          <a:ln>
            <a:noFill/>
          </a:ln>
        </p:spPr>
      </p:pic>
      <p:grpSp>
        <p:nvGrpSpPr>
          <p:cNvPr id="2100" name="Google Shape;2100;p53"/>
          <p:cNvGrpSpPr/>
          <p:nvPr/>
        </p:nvGrpSpPr>
        <p:grpSpPr>
          <a:xfrm>
            <a:off x="5523125" y="1228488"/>
            <a:ext cx="576300" cy="104400"/>
            <a:chOff x="7315200" y="1724038"/>
            <a:chExt cx="576300" cy="104400"/>
          </a:xfrm>
        </p:grpSpPr>
        <p:sp>
          <p:nvSpPr>
            <p:cNvPr id="2101" name="Google Shape;2101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2" name="Google Shape;2102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103" name="Google Shape;2103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2390" extrusionOk="0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6578" h="1512" extrusionOk="0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498" extrusionOk="0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387" extrusionOk="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498" extrusionOk="0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13" name="Google Shape;2113;p53"/>
          <p:cNvGrpSpPr/>
          <p:nvPr/>
        </p:nvGrpSpPr>
        <p:grpSpPr>
          <a:xfrm>
            <a:off x="5036738" y="1151165"/>
            <a:ext cx="1565662" cy="3046825"/>
            <a:chOff x="5036738" y="1151165"/>
            <a:chExt cx="1565662" cy="3046825"/>
          </a:xfrm>
        </p:grpSpPr>
        <p:grpSp>
          <p:nvGrpSpPr>
            <p:cNvPr id="2114" name="Google Shape;2114;p53"/>
            <p:cNvGrpSpPr/>
            <p:nvPr/>
          </p:nvGrpSpPr>
          <p:grpSpPr>
            <a:xfrm>
              <a:off x="5591402" y="1267979"/>
              <a:ext cx="456105" cy="31895"/>
              <a:chOff x="767900" y="1150025"/>
              <a:chExt cx="854450" cy="59750"/>
            </a:xfrm>
          </p:grpSpPr>
          <p:sp>
            <p:nvSpPr>
              <p:cNvPr id="2115" name="Google Shape;2115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2390" extrusionOk="0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6578" h="1512" extrusionOk="0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498" extrusionOk="0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387" extrusionOk="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498" extrusionOk="0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5" name="Google Shape;2125;p53"/>
            <p:cNvGrpSpPr/>
            <p:nvPr/>
          </p:nvGrpSpPr>
          <p:grpSpPr>
            <a:xfrm>
              <a:off x="5591673" y="1267985"/>
              <a:ext cx="456191" cy="31901"/>
              <a:chOff x="767900" y="1150025"/>
              <a:chExt cx="854450" cy="59750"/>
            </a:xfrm>
          </p:grpSpPr>
          <p:sp>
            <p:nvSpPr>
              <p:cNvPr id="2126" name="Google Shape;2126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2390" extrusionOk="0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6578" h="1512" extrusionOk="0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498" extrusionOk="0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387" extrusionOk="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498" extrusionOk="0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6" name="Google Shape;2136;p53"/>
            <p:cNvGrpSpPr/>
            <p:nvPr/>
          </p:nvGrpSpPr>
          <p:grpSpPr>
            <a:xfrm>
              <a:off x="5036738" y="1151165"/>
              <a:ext cx="1565662" cy="3046825"/>
              <a:chOff x="5411013" y="1379733"/>
              <a:chExt cx="2933049" cy="5707802"/>
            </a:xfrm>
          </p:grpSpPr>
          <p:pic>
            <p:nvPicPr>
              <p:cNvPr id="2137" name="Google Shape;2137;p53"/>
              <p:cNvPicPr preferRelativeResize="0"/>
              <p:nvPr/>
            </p:nvPicPr>
            <p:blipFill rotWithShape="1">
              <a:blip r:embed="rId6">
                <a:alphaModFix/>
              </a:blip>
              <a:srcRect b="13217"/>
              <a:stretch/>
            </p:blipFill>
            <p:spPr>
              <a:xfrm>
                <a:off x="5539785" y="1484025"/>
                <a:ext cx="2667900" cy="5594700"/>
              </a:xfrm>
              <a:prstGeom prst="roundRect">
                <a:avLst>
                  <a:gd name="adj" fmla="val 1129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2138" name="Google Shape;2138;p53"/>
              <p:cNvSpPr/>
              <p:nvPr/>
            </p:nvSpPr>
            <p:spPr>
              <a:xfrm>
                <a:off x="8318784" y="2766465"/>
                <a:ext cx="25279" cy="692740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5403" extrusionOk="0">
                    <a:moveTo>
                      <a:pt x="0" y="1"/>
                    </a:moveTo>
                    <a:lnTo>
                      <a:pt x="0" y="25402"/>
                    </a:lnTo>
                    <a:lnTo>
                      <a:pt x="341" y="25402"/>
                    </a:lnTo>
                    <a:cubicBezTo>
                      <a:pt x="683" y="25402"/>
                      <a:pt x="926" y="25110"/>
                      <a:pt x="926" y="24768"/>
                    </a:cubicBezTo>
                    <a:lnTo>
                      <a:pt x="926" y="586"/>
                    </a:lnTo>
                    <a:cubicBezTo>
                      <a:pt x="926" y="244"/>
                      <a:pt x="683" y="1"/>
                      <a:pt x="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53"/>
              <p:cNvSpPr/>
              <p:nvPr/>
            </p:nvSpPr>
            <p:spPr>
              <a:xfrm>
                <a:off x="5411013" y="3185285"/>
                <a:ext cx="26616" cy="438774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1"/>
                    </a:moveTo>
                    <a:cubicBezTo>
                      <a:pt x="293" y="1"/>
                      <a:pt x="0" y="244"/>
                      <a:pt x="0" y="586"/>
                    </a:cubicBezTo>
                    <a:lnTo>
                      <a:pt x="0" y="15456"/>
                    </a:lnTo>
                    <a:cubicBezTo>
                      <a:pt x="0" y="15797"/>
                      <a:pt x="293" y="16090"/>
                      <a:pt x="634" y="16090"/>
                    </a:cubicBezTo>
                    <a:lnTo>
                      <a:pt x="975" y="16090"/>
                    </a:lnTo>
                    <a:lnTo>
                      <a:pt x="9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53"/>
              <p:cNvSpPr/>
              <p:nvPr/>
            </p:nvSpPr>
            <p:spPr>
              <a:xfrm>
                <a:off x="5411013" y="2612250"/>
                <a:ext cx="26616" cy="438774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0"/>
                    </a:moveTo>
                    <a:cubicBezTo>
                      <a:pt x="293" y="0"/>
                      <a:pt x="0" y="244"/>
                      <a:pt x="0" y="585"/>
                    </a:cubicBezTo>
                    <a:lnTo>
                      <a:pt x="0" y="15456"/>
                    </a:lnTo>
                    <a:cubicBezTo>
                      <a:pt x="0" y="15797"/>
                      <a:pt x="293" y="16089"/>
                      <a:pt x="634" y="16089"/>
                    </a:cubicBezTo>
                    <a:lnTo>
                      <a:pt x="975" y="16089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53"/>
              <p:cNvSpPr/>
              <p:nvPr/>
            </p:nvSpPr>
            <p:spPr>
              <a:xfrm>
                <a:off x="5413659" y="2181458"/>
                <a:ext cx="22634" cy="20477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7509" extrusionOk="0">
                    <a:moveTo>
                      <a:pt x="537" y="0"/>
                    </a:moveTo>
                    <a:cubicBezTo>
                      <a:pt x="196" y="0"/>
                      <a:pt x="1" y="244"/>
                      <a:pt x="1" y="537"/>
                    </a:cubicBezTo>
                    <a:lnTo>
                      <a:pt x="1" y="6972"/>
                    </a:lnTo>
                    <a:cubicBezTo>
                      <a:pt x="1" y="7265"/>
                      <a:pt x="196" y="7509"/>
                      <a:pt x="537" y="7509"/>
                    </a:cubicBezTo>
                    <a:lnTo>
                      <a:pt x="829" y="7509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53"/>
              <p:cNvSpPr/>
              <p:nvPr/>
            </p:nvSpPr>
            <p:spPr>
              <a:xfrm>
                <a:off x="5436266" y="1379733"/>
                <a:ext cx="2882494" cy="5707802"/>
              </a:xfrm>
              <a:custGeom>
                <a:avLst/>
                <a:gdLst/>
                <a:ahLst/>
                <a:cxnLst/>
                <a:rect l="l" t="t" r="r" b="b"/>
                <a:pathLst>
                  <a:path w="105702" h="209307" extrusionOk="0">
                    <a:moveTo>
                      <a:pt x="13554" y="0"/>
                    </a:moveTo>
                    <a:cubicBezTo>
                      <a:pt x="6046" y="0"/>
                      <a:pt x="0" y="6046"/>
                      <a:pt x="0" y="13554"/>
                    </a:cubicBezTo>
                    <a:lnTo>
                      <a:pt x="0" y="195801"/>
                    </a:lnTo>
                    <a:cubicBezTo>
                      <a:pt x="0" y="203261"/>
                      <a:pt x="6046" y="209306"/>
                      <a:pt x="13554" y="209306"/>
                    </a:cubicBezTo>
                    <a:lnTo>
                      <a:pt x="92196" y="209306"/>
                    </a:lnTo>
                    <a:cubicBezTo>
                      <a:pt x="99655" y="209306"/>
                      <a:pt x="105701" y="203261"/>
                      <a:pt x="105701" y="195801"/>
                    </a:cubicBezTo>
                    <a:lnTo>
                      <a:pt x="105701" y="13554"/>
                    </a:lnTo>
                    <a:cubicBezTo>
                      <a:pt x="105701" y="6046"/>
                      <a:pt x="99655" y="0"/>
                      <a:pt x="921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53"/>
              <p:cNvSpPr/>
              <p:nvPr/>
            </p:nvSpPr>
            <p:spPr>
              <a:xfrm>
                <a:off x="5457537" y="1426257"/>
                <a:ext cx="348374" cy="5617402"/>
              </a:xfrm>
              <a:custGeom>
                <a:avLst/>
                <a:gdLst/>
                <a:ahLst/>
                <a:cxnLst/>
                <a:rect l="l" t="t" r="r" b="b"/>
                <a:pathLst>
                  <a:path w="12775" h="205992" extrusionOk="0">
                    <a:moveTo>
                      <a:pt x="11945" y="0"/>
                    </a:moveTo>
                    <a:cubicBezTo>
                      <a:pt x="5363" y="0"/>
                      <a:pt x="0" y="5364"/>
                      <a:pt x="0" y="11994"/>
                    </a:cubicBezTo>
                    <a:lnTo>
                      <a:pt x="0" y="193998"/>
                    </a:lnTo>
                    <a:cubicBezTo>
                      <a:pt x="0" y="200628"/>
                      <a:pt x="5363" y="205991"/>
                      <a:pt x="11945" y="205991"/>
                    </a:cubicBezTo>
                    <a:lnTo>
                      <a:pt x="12774" y="205991"/>
                    </a:lnTo>
                    <a:cubicBezTo>
                      <a:pt x="6192" y="205991"/>
                      <a:pt x="927" y="200677"/>
                      <a:pt x="927" y="194144"/>
                    </a:cubicBezTo>
                    <a:lnTo>
                      <a:pt x="927" y="11897"/>
                    </a:lnTo>
                    <a:cubicBezTo>
                      <a:pt x="878" y="5315"/>
                      <a:pt x="6192" y="0"/>
                      <a:pt x="12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53"/>
              <p:cNvSpPr/>
              <p:nvPr/>
            </p:nvSpPr>
            <p:spPr>
              <a:xfrm>
                <a:off x="5519193" y="1460794"/>
                <a:ext cx="2716813" cy="5523675"/>
              </a:xfrm>
              <a:custGeom>
                <a:avLst/>
                <a:gdLst/>
                <a:ahLst/>
                <a:cxnLst/>
                <a:rect l="l" t="t" r="r" b="b"/>
                <a:pathLst>
                  <a:path w="102386" h="205992" extrusionOk="0">
                    <a:moveTo>
                      <a:pt x="11896" y="1"/>
                    </a:moveTo>
                    <a:cubicBezTo>
                      <a:pt x="5314" y="1"/>
                      <a:pt x="0" y="5315"/>
                      <a:pt x="0" y="11848"/>
                    </a:cubicBezTo>
                    <a:lnTo>
                      <a:pt x="0" y="194144"/>
                    </a:lnTo>
                    <a:cubicBezTo>
                      <a:pt x="0" y="200677"/>
                      <a:pt x="5314" y="205992"/>
                      <a:pt x="11896" y="205992"/>
                    </a:cubicBezTo>
                    <a:lnTo>
                      <a:pt x="90538" y="205992"/>
                    </a:lnTo>
                    <a:cubicBezTo>
                      <a:pt x="97071" y="205992"/>
                      <a:pt x="102385" y="200677"/>
                      <a:pt x="102385" y="194144"/>
                    </a:cubicBezTo>
                    <a:lnTo>
                      <a:pt x="102385" y="11848"/>
                    </a:lnTo>
                    <a:cubicBezTo>
                      <a:pt x="102385" y="5315"/>
                      <a:pt x="97071" y="1"/>
                      <a:pt x="90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45" name="Google Shape;2145;p53"/>
          <p:cNvGrpSpPr/>
          <p:nvPr/>
        </p:nvGrpSpPr>
        <p:grpSpPr>
          <a:xfrm>
            <a:off x="6846888" y="1669612"/>
            <a:ext cx="1565662" cy="3046825"/>
            <a:chOff x="6846888" y="1669612"/>
            <a:chExt cx="1565662" cy="3046825"/>
          </a:xfrm>
        </p:grpSpPr>
        <p:grpSp>
          <p:nvGrpSpPr>
            <p:cNvPr id="2146" name="Google Shape;2146;p53"/>
            <p:cNvGrpSpPr/>
            <p:nvPr/>
          </p:nvGrpSpPr>
          <p:grpSpPr>
            <a:xfrm>
              <a:off x="6846888" y="1669612"/>
              <a:ext cx="1565662" cy="3046825"/>
              <a:chOff x="5411013" y="1379733"/>
              <a:chExt cx="2933049" cy="5707802"/>
            </a:xfrm>
          </p:grpSpPr>
          <p:pic>
            <p:nvPicPr>
              <p:cNvPr id="2147" name="Google Shape;2147;p53"/>
              <p:cNvPicPr preferRelativeResize="0"/>
              <p:nvPr/>
            </p:nvPicPr>
            <p:blipFill rotWithShape="1">
              <a:blip r:embed="rId6">
                <a:alphaModFix/>
              </a:blip>
              <a:srcRect b="13217"/>
              <a:stretch/>
            </p:blipFill>
            <p:spPr>
              <a:xfrm>
                <a:off x="5539785" y="1484025"/>
                <a:ext cx="2667900" cy="5594700"/>
              </a:xfrm>
              <a:prstGeom prst="roundRect">
                <a:avLst>
                  <a:gd name="adj" fmla="val 1129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2148" name="Google Shape;2148;p53"/>
              <p:cNvSpPr/>
              <p:nvPr/>
            </p:nvSpPr>
            <p:spPr>
              <a:xfrm>
                <a:off x="8318784" y="2766465"/>
                <a:ext cx="25279" cy="692740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5403" extrusionOk="0">
                    <a:moveTo>
                      <a:pt x="0" y="1"/>
                    </a:moveTo>
                    <a:lnTo>
                      <a:pt x="0" y="25402"/>
                    </a:lnTo>
                    <a:lnTo>
                      <a:pt x="341" y="25402"/>
                    </a:lnTo>
                    <a:cubicBezTo>
                      <a:pt x="683" y="25402"/>
                      <a:pt x="926" y="25110"/>
                      <a:pt x="926" y="24768"/>
                    </a:cubicBezTo>
                    <a:lnTo>
                      <a:pt x="926" y="586"/>
                    </a:lnTo>
                    <a:cubicBezTo>
                      <a:pt x="926" y="244"/>
                      <a:pt x="683" y="1"/>
                      <a:pt x="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53"/>
              <p:cNvSpPr/>
              <p:nvPr/>
            </p:nvSpPr>
            <p:spPr>
              <a:xfrm>
                <a:off x="5411013" y="3185285"/>
                <a:ext cx="26616" cy="438774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1"/>
                    </a:moveTo>
                    <a:cubicBezTo>
                      <a:pt x="293" y="1"/>
                      <a:pt x="0" y="244"/>
                      <a:pt x="0" y="586"/>
                    </a:cubicBezTo>
                    <a:lnTo>
                      <a:pt x="0" y="15456"/>
                    </a:lnTo>
                    <a:cubicBezTo>
                      <a:pt x="0" y="15797"/>
                      <a:pt x="293" y="16090"/>
                      <a:pt x="634" y="16090"/>
                    </a:cubicBezTo>
                    <a:lnTo>
                      <a:pt x="975" y="16090"/>
                    </a:lnTo>
                    <a:lnTo>
                      <a:pt x="9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53"/>
              <p:cNvSpPr/>
              <p:nvPr/>
            </p:nvSpPr>
            <p:spPr>
              <a:xfrm>
                <a:off x="5411013" y="2612250"/>
                <a:ext cx="26616" cy="438774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090" extrusionOk="0">
                    <a:moveTo>
                      <a:pt x="634" y="0"/>
                    </a:moveTo>
                    <a:cubicBezTo>
                      <a:pt x="293" y="0"/>
                      <a:pt x="0" y="244"/>
                      <a:pt x="0" y="585"/>
                    </a:cubicBezTo>
                    <a:lnTo>
                      <a:pt x="0" y="15456"/>
                    </a:lnTo>
                    <a:cubicBezTo>
                      <a:pt x="0" y="15797"/>
                      <a:pt x="293" y="16089"/>
                      <a:pt x="634" y="16089"/>
                    </a:cubicBezTo>
                    <a:lnTo>
                      <a:pt x="975" y="16089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53"/>
              <p:cNvSpPr/>
              <p:nvPr/>
            </p:nvSpPr>
            <p:spPr>
              <a:xfrm>
                <a:off x="5413659" y="2181458"/>
                <a:ext cx="22634" cy="20477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7509" extrusionOk="0">
                    <a:moveTo>
                      <a:pt x="537" y="0"/>
                    </a:moveTo>
                    <a:cubicBezTo>
                      <a:pt x="196" y="0"/>
                      <a:pt x="1" y="244"/>
                      <a:pt x="1" y="537"/>
                    </a:cubicBezTo>
                    <a:lnTo>
                      <a:pt x="1" y="6972"/>
                    </a:lnTo>
                    <a:cubicBezTo>
                      <a:pt x="1" y="7265"/>
                      <a:pt x="196" y="7509"/>
                      <a:pt x="537" y="7509"/>
                    </a:cubicBezTo>
                    <a:lnTo>
                      <a:pt x="829" y="7509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53"/>
              <p:cNvSpPr/>
              <p:nvPr/>
            </p:nvSpPr>
            <p:spPr>
              <a:xfrm>
                <a:off x="5436266" y="1379733"/>
                <a:ext cx="2882494" cy="5707802"/>
              </a:xfrm>
              <a:custGeom>
                <a:avLst/>
                <a:gdLst/>
                <a:ahLst/>
                <a:cxnLst/>
                <a:rect l="l" t="t" r="r" b="b"/>
                <a:pathLst>
                  <a:path w="105702" h="209307" extrusionOk="0">
                    <a:moveTo>
                      <a:pt x="13554" y="0"/>
                    </a:moveTo>
                    <a:cubicBezTo>
                      <a:pt x="6046" y="0"/>
                      <a:pt x="0" y="6046"/>
                      <a:pt x="0" y="13554"/>
                    </a:cubicBezTo>
                    <a:lnTo>
                      <a:pt x="0" y="195801"/>
                    </a:lnTo>
                    <a:cubicBezTo>
                      <a:pt x="0" y="203261"/>
                      <a:pt x="6046" y="209306"/>
                      <a:pt x="13554" y="209306"/>
                    </a:cubicBezTo>
                    <a:lnTo>
                      <a:pt x="92196" y="209306"/>
                    </a:lnTo>
                    <a:cubicBezTo>
                      <a:pt x="99655" y="209306"/>
                      <a:pt x="105701" y="203261"/>
                      <a:pt x="105701" y="195801"/>
                    </a:cubicBezTo>
                    <a:lnTo>
                      <a:pt x="105701" y="13554"/>
                    </a:lnTo>
                    <a:cubicBezTo>
                      <a:pt x="105701" y="6046"/>
                      <a:pt x="99655" y="0"/>
                      <a:pt x="921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53"/>
              <p:cNvSpPr/>
              <p:nvPr/>
            </p:nvSpPr>
            <p:spPr>
              <a:xfrm>
                <a:off x="5457537" y="1426257"/>
                <a:ext cx="348374" cy="5617402"/>
              </a:xfrm>
              <a:custGeom>
                <a:avLst/>
                <a:gdLst/>
                <a:ahLst/>
                <a:cxnLst/>
                <a:rect l="l" t="t" r="r" b="b"/>
                <a:pathLst>
                  <a:path w="12775" h="205992" extrusionOk="0">
                    <a:moveTo>
                      <a:pt x="11945" y="0"/>
                    </a:moveTo>
                    <a:cubicBezTo>
                      <a:pt x="5363" y="0"/>
                      <a:pt x="0" y="5364"/>
                      <a:pt x="0" y="11994"/>
                    </a:cubicBezTo>
                    <a:lnTo>
                      <a:pt x="0" y="193998"/>
                    </a:lnTo>
                    <a:cubicBezTo>
                      <a:pt x="0" y="200628"/>
                      <a:pt x="5363" y="205991"/>
                      <a:pt x="11945" y="205991"/>
                    </a:cubicBezTo>
                    <a:lnTo>
                      <a:pt x="12774" y="205991"/>
                    </a:lnTo>
                    <a:cubicBezTo>
                      <a:pt x="6192" y="205991"/>
                      <a:pt x="927" y="200677"/>
                      <a:pt x="927" y="194144"/>
                    </a:cubicBezTo>
                    <a:lnTo>
                      <a:pt x="927" y="11897"/>
                    </a:lnTo>
                    <a:cubicBezTo>
                      <a:pt x="878" y="5315"/>
                      <a:pt x="6192" y="0"/>
                      <a:pt x="12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53"/>
              <p:cNvSpPr/>
              <p:nvPr/>
            </p:nvSpPr>
            <p:spPr>
              <a:xfrm>
                <a:off x="5519176" y="1460780"/>
                <a:ext cx="2716813" cy="5469088"/>
              </a:xfrm>
              <a:custGeom>
                <a:avLst/>
                <a:gdLst/>
                <a:ahLst/>
                <a:cxnLst/>
                <a:rect l="l" t="t" r="r" b="b"/>
                <a:pathLst>
                  <a:path w="102386" h="205992" extrusionOk="0">
                    <a:moveTo>
                      <a:pt x="11896" y="1"/>
                    </a:moveTo>
                    <a:cubicBezTo>
                      <a:pt x="5314" y="1"/>
                      <a:pt x="0" y="5315"/>
                      <a:pt x="0" y="11848"/>
                    </a:cubicBezTo>
                    <a:lnTo>
                      <a:pt x="0" y="194144"/>
                    </a:lnTo>
                    <a:cubicBezTo>
                      <a:pt x="0" y="200677"/>
                      <a:pt x="5314" y="205992"/>
                      <a:pt x="11896" y="205992"/>
                    </a:cubicBezTo>
                    <a:lnTo>
                      <a:pt x="90538" y="205992"/>
                    </a:lnTo>
                    <a:cubicBezTo>
                      <a:pt x="97071" y="205992"/>
                      <a:pt x="102385" y="200677"/>
                      <a:pt x="102385" y="194144"/>
                    </a:cubicBezTo>
                    <a:lnTo>
                      <a:pt x="102385" y="11848"/>
                    </a:lnTo>
                    <a:cubicBezTo>
                      <a:pt x="102385" y="5315"/>
                      <a:pt x="97071" y="1"/>
                      <a:pt x="90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5" name="Google Shape;2155;p53"/>
            <p:cNvGrpSpPr/>
            <p:nvPr/>
          </p:nvGrpSpPr>
          <p:grpSpPr>
            <a:xfrm>
              <a:off x="7415836" y="1783010"/>
              <a:ext cx="456191" cy="31901"/>
              <a:chOff x="767900" y="1150025"/>
              <a:chExt cx="854450" cy="59750"/>
            </a:xfrm>
          </p:grpSpPr>
          <p:sp>
            <p:nvSpPr>
              <p:cNvPr id="2156" name="Google Shape;2156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2390" extrusionOk="0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6578" h="1512" extrusionOk="0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498" extrusionOk="0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387" extrusionOk="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498" extrusionOk="0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166" name="Google Shape;2166;p53"/>
          <p:cNvPicPr preferRelativeResize="0"/>
          <p:nvPr/>
        </p:nvPicPr>
        <p:blipFill rotWithShape="1">
          <a:blip r:embed="rId4">
            <a:alphaModFix/>
          </a:blip>
          <a:srcRect l="13056" r="13056"/>
          <a:stretch/>
        </p:blipFill>
        <p:spPr>
          <a:xfrm>
            <a:off x="6917993" y="1731564"/>
            <a:ext cx="1423500" cy="2886300"/>
          </a:xfrm>
          <a:prstGeom prst="roundRect">
            <a:avLst>
              <a:gd name="adj" fmla="val 10995"/>
            </a:avLst>
          </a:prstGeom>
          <a:noFill/>
          <a:ln>
            <a:noFill/>
          </a:ln>
        </p:spPr>
      </p:pic>
      <p:grpSp>
        <p:nvGrpSpPr>
          <p:cNvPr id="2167" name="Google Shape;2167;p53"/>
          <p:cNvGrpSpPr/>
          <p:nvPr/>
        </p:nvGrpSpPr>
        <p:grpSpPr>
          <a:xfrm>
            <a:off x="7315200" y="1724038"/>
            <a:ext cx="576300" cy="104400"/>
            <a:chOff x="7315200" y="1724038"/>
            <a:chExt cx="576300" cy="104400"/>
          </a:xfrm>
        </p:grpSpPr>
        <p:sp>
          <p:nvSpPr>
            <p:cNvPr id="2168" name="Google Shape;2168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9" name="Google Shape;2169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170" name="Google Shape;2170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2390" extrusionOk="0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6578" h="1512" extrusionOk="0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498" extrusionOk="0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387" extrusionOk="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498" extrusionOk="0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180" name="Google Shape;2180;p53"/>
          <p:cNvPicPr preferRelativeResize="0"/>
          <p:nvPr/>
        </p:nvPicPr>
        <p:blipFill rotWithShape="1">
          <a:blip r:embed="rId5">
            <a:alphaModFix/>
          </a:blip>
          <a:srcRect t="357" b="357"/>
          <a:stretch/>
        </p:blipFill>
        <p:spPr>
          <a:xfrm>
            <a:off x="5115718" y="1227693"/>
            <a:ext cx="1407900" cy="2886300"/>
          </a:xfrm>
          <a:prstGeom prst="roundRect">
            <a:avLst>
              <a:gd name="adj" fmla="val 10995"/>
            </a:avLst>
          </a:prstGeom>
          <a:noFill/>
          <a:ln>
            <a:noFill/>
          </a:ln>
        </p:spPr>
      </p:pic>
      <p:grpSp>
        <p:nvGrpSpPr>
          <p:cNvPr id="2181" name="Google Shape;2181;p53"/>
          <p:cNvGrpSpPr/>
          <p:nvPr/>
        </p:nvGrpSpPr>
        <p:grpSpPr>
          <a:xfrm>
            <a:off x="5523125" y="1228488"/>
            <a:ext cx="576300" cy="104400"/>
            <a:chOff x="7315200" y="1724038"/>
            <a:chExt cx="576300" cy="104400"/>
          </a:xfrm>
        </p:grpSpPr>
        <p:sp>
          <p:nvSpPr>
            <p:cNvPr id="2182" name="Google Shape;2182;p53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3" name="Google Shape;2183;p53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184" name="Google Shape;2184;p53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2390" extrusionOk="0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53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6578" h="1512" extrusionOk="0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53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53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498" extrusionOk="0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53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53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53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53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53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387" extrusionOk="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53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498" extrusionOk="0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8" name="Google Shape;2198;p54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2199" name="Google Shape;2199;p54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4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4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2" name="Google Shape;2202;p54"/>
          <p:cNvGrpSpPr/>
          <p:nvPr/>
        </p:nvGrpSpPr>
        <p:grpSpPr>
          <a:xfrm>
            <a:off x="5411013" y="1379733"/>
            <a:ext cx="2986299" cy="5707802"/>
            <a:chOff x="5411013" y="1379733"/>
            <a:chExt cx="2986299" cy="5707802"/>
          </a:xfrm>
        </p:grpSpPr>
        <p:pic>
          <p:nvPicPr>
            <p:cNvPr id="2203" name="Google Shape;2203;p54"/>
            <p:cNvPicPr preferRelativeResize="0"/>
            <p:nvPr/>
          </p:nvPicPr>
          <p:blipFill rotWithShape="1">
            <a:blip r:embed="rId3">
              <a:alphaModFix/>
            </a:blip>
            <a:srcRect b="13217"/>
            <a:stretch/>
          </p:blipFill>
          <p:spPr>
            <a:xfrm>
              <a:off x="5539785" y="1484025"/>
              <a:ext cx="2667900" cy="5594700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204" name="Google Shape;2204;p54"/>
            <p:cNvSpPr txBox="1"/>
            <p:nvPr/>
          </p:nvSpPr>
          <p:spPr>
            <a:xfrm>
              <a:off x="5931913" y="3813722"/>
              <a:ext cx="2465400" cy="52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05" name="Google Shape;2205;p54"/>
            <p:cNvSpPr txBox="1"/>
            <p:nvPr/>
          </p:nvSpPr>
          <p:spPr>
            <a:xfrm>
              <a:off x="5931913" y="3516250"/>
              <a:ext cx="24654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206" name="Google Shape;2206;p54"/>
            <p:cNvSpPr/>
            <p:nvPr/>
          </p:nvSpPr>
          <p:spPr>
            <a:xfrm>
              <a:off x="8318784" y="2766465"/>
              <a:ext cx="25279" cy="69274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4"/>
            <p:cNvSpPr/>
            <p:nvPr/>
          </p:nvSpPr>
          <p:spPr>
            <a:xfrm>
              <a:off x="5411013" y="3185285"/>
              <a:ext cx="26616" cy="438774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4"/>
            <p:cNvSpPr/>
            <p:nvPr/>
          </p:nvSpPr>
          <p:spPr>
            <a:xfrm>
              <a:off x="5411013" y="2612250"/>
              <a:ext cx="26616" cy="438774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4"/>
            <p:cNvSpPr/>
            <p:nvPr/>
          </p:nvSpPr>
          <p:spPr>
            <a:xfrm>
              <a:off x="5413659" y="2181458"/>
              <a:ext cx="22634" cy="204770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4"/>
            <p:cNvSpPr/>
            <p:nvPr/>
          </p:nvSpPr>
          <p:spPr>
            <a:xfrm>
              <a:off x="5436266" y="1379733"/>
              <a:ext cx="2882494" cy="5707802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4"/>
            <p:cNvSpPr/>
            <p:nvPr/>
          </p:nvSpPr>
          <p:spPr>
            <a:xfrm>
              <a:off x="5457537" y="1426257"/>
              <a:ext cx="348374" cy="5617402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4"/>
            <p:cNvSpPr/>
            <p:nvPr/>
          </p:nvSpPr>
          <p:spPr>
            <a:xfrm>
              <a:off x="5519193" y="1460794"/>
              <a:ext cx="2716813" cy="5523675"/>
            </a:xfrm>
            <a:custGeom>
              <a:avLst/>
              <a:gdLst/>
              <a:ahLst/>
              <a:cxnLst/>
              <a:rect l="l" t="t" r="r" b="b"/>
              <a:pathLst>
                <a:path w="102386" h="205992" extrusionOk="0">
                  <a:moveTo>
                    <a:pt x="11896" y="1"/>
                  </a:moveTo>
                  <a:cubicBezTo>
                    <a:pt x="5314" y="1"/>
                    <a:pt x="0" y="5315"/>
                    <a:pt x="0" y="11848"/>
                  </a:cubicBezTo>
                  <a:lnTo>
                    <a:pt x="0" y="194144"/>
                  </a:lnTo>
                  <a:cubicBezTo>
                    <a:pt x="0" y="200677"/>
                    <a:pt x="5314" y="205992"/>
                    <a:pt x="11896" y="205992"/>
                  </a:cubicBezTo>
                  <a:lnTo>
                    <a:pt x="90538" y="205992"/>
                  </a:lnTo>
                  <a:cubicBezTo>
                    <a:pt x="97071" y="205992"/>
                    <a:pt x="102385" y="200677"/>
                    <a:pt x="102385" y="194144"/>
                  </a:cubicBezTo>
                  <a:lnTo>
                    <a:pt x="102385" y="11848"/>
                  </a:lnTo>
                  <a:cubicBezTo>
                    <a:pt x="102385" y="5315"/>
                    <a:pt x="97071" y="1"/>
                    <a:pt x="90538" y="1"/>
                  </a:cubicBezTo>
                  <a:close/>
                </a:path>
              </a:pathLst>
            </a:custGeom>
            <a:solidFill>
              <a:srgbClr val="898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3" name="Google Shape;2213;p54"/>
          <p:cNvSpPr txBox="1">
            <a:spLocks noGrp="1"/>
          </p:cNvSpPr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 VIEW</a:t>
            </a:r>
            <a:endParaRPr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14" name="Google Shape;2214;p54"/>
          <p:cNvSpPr txBox="1">
            <a:spLocks noGrp="1"/>
          </p:cNvSpPr>
          <p:nvPr>
            <p:ph type="title"/>
          </p:nvPr>
        </p:nvSpPr>
        <p:spPr>
          <a:xfrm>
            <a:off x="1146200" y="1825573"/>
            <a:ext cx="34206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UI/UX VIEW</a:t>
            </a:r>
            <a:endParaRPr sz="1800"/>
          </a:p>
        </p:txBody>
      </p:sp>
      <p:sp>
        <p:nvSpPr>
          <p:cNvPr id="2215" name="Google Shape;2215;p54"/>
          <p:cNvSpPr txBox="1">
            <a:spLocks noGrp="1"/>
          </p:cNvSpPr>
          <p:nvPr>
            <p:ph type="subTitle" idx="4294967295"/>
          </p:nvPr>
        </p:nvSpPr>
        <p:spPr>
          <a:xfrm>
            <a:off x="1146200" y="2613209"/>
            <a:ext cx="3420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Venus has a beautiful name and is the second planet from the Sun. It’s terribly hot—even hotter than Mercury—and its atmosphere is extremely poisonous </a:t>
            </a:r>
            <a:endParaRPr sz="1200"/>
          </a:p>
        </p:txBody>
      </p:sp>
      <p:grpSp>
        <p:nvGrpSpPr>
          <p:cNvPr id="2216" name="Google Shape;2216;p54"/>
          <p:cNvGrpSpPr/>
          <p:nvPr/>
        </p:nvGrpSpPr>
        <p:grpSpPr>
          <a:xfrm>
            <a:off x="6450375" y="1598590"/>
            <a:ext cx="854450" cy="59750"/>
            <a:chOff x="767900" y="1150025"/>
            <a:chExt cx="854450" cy="59750"/>
          </a:xfrm>
        </p:grpSpPr>
        <p:sp>
          <p:nvSpPr>
            <p:cNvPr id="2217" name="Google Shape;2217;p54"/>
            <p:cNvSpPr/>
            <p:nvPr/>
          </p:nvSpPr>
          <p:spPr>
            <a:xfrm>
              <a:off x="970225" y="1150025"/>
              <a:ext cx="457100" cy="59750"/>
            </a:xfrm>
            <a:custGeom>
              <a:avLst/>
              <a:gdLst/>
              <a:ahLst/>
              <a:cxnLst/>
              <a:rect l="l" t="t" r="r" b="b"/>
              <a:pathLst>
                <a:path w="18284" h="2390" extrusionOk="0">
                  <a:moveTo>
                    <a:pt x="1610" y="0"/>
                  </a:moveTo>
                  <a:cubicBezTo>
                    <a:pt x="1" y="0"/>
                    <a:pt x="1" y="2341"/>
                    <a:pt x="1610" y="2389"/>
                  </a:cubicBezTo>
                  <a:lnTo>
                    <a:pt x="16724" y="2389"/>
                  </a:lnTo>
                  <a:cubicBezTo>
                    <a:pt x="18284" y="2341"/>
                    <a:pt x="18284" y="0"/>
                    <a:pt x="16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4"/>
            <p:cNvSpPr/>
            <p:nvPr/>
          </p:nvSpPr>
          <p:spPr>
            <a:xfrm>
              <a:off x="992175" y="1161000"/>
              <a:ext cx="414450" cy="37800"/>
            </a:xfrm>
            <a:custGeom>
              <a:avLst/>
              <a:gdLst/>
              <a:ahLst/>
              <a:cxnLst/>
              <a:rect l="l" t="t" r="r" b="b"/>
              <a:pathLst>
                <a:path w="16578" h="1512" extrusionOk="0">
                  <a:moveTo>
                    <a:pt x="732" y="0"/>
                  </a:moveTo>
                  <a:cubicBezTo>
                    <a:pt x="293" y="0"/>
                    <a:pt x="0" y="341"/>
                    <a:pt x="0" y="732"/>
                  </a:cubicBezTo>
                  <a:cubicBezTo>
                    <a:pt x="0" y="1170"/>
                    <a:pt x="293" y="1512"/>
                    <a:pt x="732" y="1512"/>
                  </a:cubicBezTo>
                  <a:lnTo>
                    <a:pt x="15846" y="1512"/>
                  </a:lnTo>
                  <a:cubicBezTo>
                    <a:pt x="16236" y="1512"/>
                    <a:pt x="16577" y="1170"/>
                    <a:pt x="16577" y="732"/>
                  </a:cubicBezTo>
                  <a:cubicBezTo>
                    <a:pt x="16577" y="341"/>
                    <a:pt x="16236" y="0"/>
                    <a:pt x="15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4"/>
            <p:cNvSpPr/>
            <p:nvPr/>
          </p:nvSpPr>
          <p:spPr>
            <a:xfrm>
              <a:off x="767900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119"/>
                    <a:pt x="537" y="2386"/>
                    <a:pt x="1561" y="2386"/>
                  </a:cubicBezTo>
                  <a:cubicBezTo>
                    <a:pt x="2243" y="2338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4"/>
            <p:cNvSpPr/>
            <p:nvPr/>
          </p:nvSpPr>
          <p:spPr>
            <a:xfrm>
              <a:off x="782525" y="1161000"/>
              <a:ext cx="42675" cy="37450"/>
            </a:xfrm>
            <a:custGeom>
              <a:avLst/>
              <a:gdLst/>
              <a:ahLst/>
              <a:cxnLst/>
              <a:rect l="l" t="t" r="r" b="b"/>
              <a:pathLst>
                <a:path w="1707" h="1498" extrusionOk="0">
                  <a:moveTo>
                    <a:pt x="976" y="0"/>
                  </a:moveTo>
                  <a:cubicBezTo>
                    <a:pt x="342" y="0"/>
                    <a:pt x="1" y="780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414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4"/>
            <p:cNvSpPr/>
            <p:nvPr/>
          </p:nvSpPr>
          <p:spPr>
            <a:xfrm>
              <a:off x="876375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40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1" y="1119"/>
                    <a:pt x="537" y="2386"/>
                    <a:pt x="1561" y="2386"/>
                  </a:cubicBezTo>
                  <a:cubicBezTo>
                    <a:pt x="2195" y="2386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4"/>
            <p:cNvSpPr/>
            <p:nvPr/>
          </p:nvSpPr>
          <p:spPr>
            <a:xfrm>
              <a:off x="891000" y="1161000"/>
              <a:ext cx="42700" cy="37450"/>
            </a:xfrm>
            <a:custGeom>
              <a:avLst/>
              <a:gdLst/>
              <a:ahLst/>
              <a:cxnLst/>
              <a:rect l="l" t="t" r="r" b="b"/>
              <a:pathLst>
                <a:path w="1708" h="1498" extrusionOk="0">
                  <a:moveTo>
                    <a:pt x="976" y="0"/>
                  </a:moveTo>
                  <a:cubicBezTo>
                    <a:pt x="342" y="0"/>
                    <a:pt x="1" y="829"/>
                    <a:pt x="440" y="1268"/>
                  </a:cubicBezTo>
                  <a:cubicBezTo>
                    <a:pt x="598" y="1426"/>
                    <a:pt x="788" y="1497"/>
                    <a:pt x="971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4"/>
            <p:cNvSpPr/>
            <p:nvPr/>
          </p:nvSpPr>
          <p:spPr>
            <a:xfrm>
              <a:off x="1554075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070"/>
                    <a:pt x="488" y="2338"/>
                    <a:pt x="1512" y="2386"/>
                  </a:cubicBezTo>
                  <a:cubicBezTo>
                    <a:pt x="2194" y="2386"/>
                    <a:pt x="2731" y="1850"/>
                    <a:pt x="2731" y="1168"/>
                  </a:cubicBezTo>
                  <a:cubicBezTo>
                    <a:pt x="2731" y="471"/>
                    <a:pt x="2144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4"/>
            <p:cNvSpPr/>
            <p:nvPr/>
          </p:nvSpPr>
          <p:spPr>
            <a:xfrm>
              <a:off x="1567475" y="1161000"/>
              <a:ext cx="42700" cy="37450"/>
            </a:xfrm>
            <a:custGeom>
              <a:avLst/>
              <a:gdLst/>
              <a:ahLst/>
              <a:cxnLst/>
              <a:rect l="l" t="t" r="r" b="b"/>
              <a:pathLst>
                <a:path w="1708" h="1498" extrusionOk="0">
                  <a:moveTo>
                    <a:pt x="976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4"/>
            <p:cNvSpPr/>
            <p:nvPr/>
          </p:nvSpPr>
          <p:spPr>
            <a:xfrm>
              <a:off x="1444375" y="1150100"/>
              <a:ext cx="69500" cy="59675"/>
            </a:xfrm>
            <a:custGeom>
              <a:avLst/>
              <a:gdLst/>
              <a:ahLst/>
              <a:cxnLst/>
              <a:rect l="l" t="t" r="r" b="b"/>
              <a:pathLst>
                <a:path w="2780" h="2387" extrusionOk="0">
                  <a:moveTo>
                    <a:pt x="1573" y="0"/>
                  </a:moveTo>
                  <a:cubicBezTo>
                    <a:pt x="1281" y="0"/>
                    <a:pt x="981" y="105"/>
                    <a:pt x="732" y="339"/>
                  </a:cubicBezTo>
                  <a:cubicBezTo>
                    <a:pt x="0" y="1119"/>
                    <a:pt x="537" y="2338"/>
                    <a:pt x="1609" y="2386"/>
                  </a:cubicBezTo>
                  <a:cubicBezTo>
                    <a:pt x="2243" y="2386"/>
                    <a:pt x="2780" y="1850"/>
                    <a:pt x="2780" y="1168"/>
                  </a:cubicBezTo>
                  <a:cubicBezTo>
                    <a:pt x="2780" y="471"/>
                    <a:pt x="219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4"/>
            <p:cNvSpPr/>
            <p:nvPr/>
          </p:nvSpPr>
          <p:spPr>
            <a:xfrm>
              <a:off x="1459000" y="1161000"/>
              <a:ext cx="43900" cy="37450"/>
            </a:xfrm>
            <a:custGeom>
              <a:avLst/>
              <a:gdLst/>
              <a:ahLst/>
              <a:cxnLst/>
              <a:rect l="l" t="t" r="r" b="b"/>
              <a:pathLst>
                <a:path w="1756" h="1498" extrusionOk="0">
                  <a:moveTo>
                    <a:pt x="1024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5" y="1497"/>
                    <a:pt x="998" y="1497"/>
                  </a:cubicBezTo>
                  <a:cubicBezTo>
                    <a:pt x="1378" y="1497"/>
                    <a:pt x="1756" y="1192"/>
                    <a:pt x="1756" y="732"/>
                  </a:cubicBezTo>
                  <a:cubicBezTo>
                    <a:pt x="1756" y="341"/>
                    <a:pt x="1414" y="0"/>
                    <a:pt x="1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7" name="Google Shape;2227;p54"/>
          <p:cNvGrpSpPr/>
          <p:nvPr/>
        </p:nvGrpSpPr>
        <p:grpSpPr>
          <a:xfrm rot="5400000">
            <a:off x="1095575" y="1301454"/>
            <a:ext cx="1102258" cy="1078127"/>
            <a:chOff x="1013625" y="1623016"/>
            <a:chExt cx="1102258" cy="1078127"/>
          </a:xfrm>
        </p:grpSpPr>
        <p:sp>
          <p:nvSpPr>
            <p:cNvPr id="2228" name="Google Shape;2228;p54"/>
            <p:cNvSpPr/>
            <p:nvPr/>
          </p:nvSpPr>
          <p:spPr>
            <a:xfrm rot="-3609593">
              <a:off x="1289774" y="1773827"/>
              <a:ext cx="725495" cy="6521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4"/>
            <p:cNvSpPr/>
            <p:nvPr/>
          </p:nvSpPr>
          <p:spPr>
            <a:xfrm rot="-3609593">
              <a:off x="1114240" y="1898138"/>
              <a:ext cx="725495" cy="6521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30" name="Google Shape;2230;p54"/>
          <p:cNvPicPr preferRelativeResize="0"/>
          <p:nvPr/>
        </p:nvPicPr>
        <p:blipFill rotWithShape="1">
          <a:blip r:embed="rId4">
            <a:alphaModFix/>
          </a:blip>
          <a:srcRect b="6200"/>
          <a:stretch/>
        </p:blipFill>
        <p:spPr>
          <a:xfrm>
            <a:off x="5554475" y="1508500"/>
            <a:ext cx="2632800" cy="5338500"/>
          </a:xfrm>
          <a:prstGeom prst="roundRect">
            <a:avLst>
              <a:gd name="adj" fmla="val 10995"/>
            </a:avLst>
          </a:prstGeom>
          <a:noFill/>
          <a:ln>
            <a:noFill/>
          </a:ln>
        </p:spPr>
      </p:pic>
      <p:grpSp>
        <p:nvGrpSpPr>
          <p:cNvPr id="2231" name="Google Shape;2231;p54"/>
          <p:cNvGrpSpPr/>
          <p:nvPr/>
        </p:nvGrpSpPr>
        <p:grpSpPr>
          <a:xfrm>
            <a:off x="6339259" y="1494009"/>
            <a:ext cx="1078142" cy="195312"/>
            <a:chOff x="7315200" y="1724038"/>
            <a:chExt cx="576300" cy="104400"/>
          </a:xfrm>
        </p:grpSpPr>
        <p:sp>
          <p:nvSpPr>
            <p:cNvPr id="2232" name="Google Shape;2232;p54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3" name="Google Shape;2233;p54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234" name="Google Shape;2234;p54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2390" extrusionOk="0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54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6578" h="1512" extrusionOk="0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54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54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498" extrusionOk="0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54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54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54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54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54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387" extrusionOk="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54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498" extrusionOk="0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55"/>
          <p:cNvSpPr txBox="1">
            <a:spLocks noGrp="1"/>
          </p:cNvSpPr>
          <p:nvPr>
            <p:ph type="title"/>
          </p:nvPr>
        </p:nvSpPr>
        <p:spPr>
          <a:xfrm>
            <a:off x="2743200" y="804025"/>
            <a:ext cx="3642000" cy="3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</a:rPr>
              <a:t>A Picture</a:t>
            </a:r>
            <a:r>
              <a:rPr lang="en" sz="5000">
                <a:solidFill>
                  <a:srgbClr val="FFFFFF"/>
                </a:solidFill>
              </a:rPr>
              <a:t> Is Worth a Thousand Words</a:t>
            </a:r>
            <a:endParaRPr sz="5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" name="Google Shape;2253;p56"/>
          <p:cNvCxnSpPr/>
          <p:nvPr/>
        </p:nvCxnSpPr>
        <p:spPr>
          <a:xfrm>
            <a:off x="5107210" y="3419595"/>
            <a:ext cx="3122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54" name="Google Shape;2254;p56"/>
          <p:cNvCxnSpPr/>
          <p:nvPr/>
        </p:nvCxnSpPr>
        <p:spPr>
          <a:xfrm>
            <a:off x="917700" y="2560720"/>
            <a:ext cx="2895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55" name="Google Shape;2255;p56"/>
          <p:cNvSpPr txBox="1">
            <a:spLocks noGrp="1"/>
          </p:cNvSpPr>
          <p:nvPr>
            <p:ph type="title"/>
          </p:nvPr>
        </p:nvSpPr>
        <p:spPr>
          <a:xfrm>
            <a:off x="914400" y="507028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INVESTMENT</a:t>
            </a:r>
            <a:endParaRPr/>
          </a:p>
        </p:txBody>
      </p:sp>
      <p:cxnSp>
        <p:nvCxnSpPr>
          <p:cNvPr id="2256" name="Google Shape;2256;p56"/>
          <p:cNvCxnSpPr/>
          <p:nvPr/>
        </p:nvCxnSpPr>
        <p:spPr>
          <a:xfrm>
            <a:off x="5107210" y="1806100"/>
            <a:ext cx="3122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57" name="Google Shape;2257;p56"/>
          <p:cNvSpPr txBox="1"/>
          <p:nvPr/>
        </p:nvSpPr>
        <p:spPr>
          <a:xfrm>
            <a:off x="914400" y="2597946"/>
            <a:ext cx="1815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Saturn is a gas giant, composed mostly of hydrogen and helium</a:t>
            </a:r>
            <a:endParaRPr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8" name="Google Shape;2258;p56"/>
          <p:cNvSpPr txBox="1"/>
          <p:nvPr/>
        </p:nvSpPr>
        <p:spPr>
          <a:xfrm>
            <a:off x="914400" y="2133920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SATURN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59" name="Google Shape;2259;p56"/>
          <p:cNvSpPr txBox="1"/>
          <p:nvPr/>
        </p:nvSpPr>
        <p:spPr>
          <a:xfrm>
            <a:off x="6377571" y="1833202"/>
            <a:ext cx="1815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It’s a gas giant and the biggest planet in the Solar System</a:t>
            </a:r>
            <a:endParaRPr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0" name="Google Shape;2260;p56"/>
          <p:cNvSpPr txBox="1"/>
          <p:nvPr/>
        </p:nvSpPr>
        <p:spPr>
          <a:xfrm>
            <a:off x="6377571" y="1383325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JUPITER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1" name="Google Shape;2261;p56"/>
          <p:cNvSpPr txBox="1"/>
          <p:nvPr/>
        </p:nvSpPr>
        <p:spPr>
          <a:xfrm>
            <a:off x="6377571" y="3446695"/>
            <a:ext cx="1815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This planet is the smallest one in the Solar System</a:t>
            </a:r>
            <a:endParaRPr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2" name="Google Shape;2262;p56"/>
          <p:cNvSpPr txBox="1"/>
          <p:nvPr/>
        </p:nvSpPr>
        <p:spPr>
          <a:xfrm>
            <a:off x="6377571" y="2996818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MERCURY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3" name="Google Shape;2263;p56"/>
          <p:cNvSpPr/>
          <p:nvPr/>
        </p:nvSpPr>
        <p:spPr>
          <a:xfrm>
            <a:off x="3607335" y="1549125"/>
            <a:ext cx="1659590" cy="971916"/>
          </a:xfrm>
          <a:custGeom>
            <a:avLst/>
            <a:gdLst/>
            <a:ahLst/>
            <a:cxnLst/>
            <a:rect l="l" t="t" r="r" b="b"/>
            <a:pathLst>
              <a:path w="140882" h="83480" extrusionOk="0">
                <a:moveTo>
                  <a:pt x="94471" y="0"/>
                </a:moveTo>
                <a:cubicBezTo>
                  <a:pt x="89972" y="0"/>
                  <a:pt x="85049" y="250"/>
                  <a:pt x="79665" y="784"/>
                </a:cubicBezTo>
                <a:cubicBezTo>
                  <a:pt x="0" y="8699"/>
                  <a:pt x="19934" y="83480"/>
                  <a:pt x="54701" y="83480"/>
                </a:cubicBezTo>
                <a:cubicBezTo>
                  <a:pt x="58827" y="83480"/>
                  <a:pt x="63162" y="82427"/>
                  <a:pt x="67564" y="80083"/>
                </a:cubicBezTo>
                <a:cubicBezTo>
                  <a:pt x="95555" y="65186"/>
                  <a:pt x="85915" y="57247"/>
                  <a:pt x="113026" y="55894"/>
                </a:cubicBezTo>
                <a:cubicBezTo>
                  <a:pt x="127672" y="55163"/>
                  <a:pt x="135887" y="43087"/>
                  <a:pt x="137842" y="33994"/>
                </a:cubicBezTo>
                <a:cubicBezTo>
                  <a:pt x="140882" y="19857"/>
                  <a:pt x="134603" y="0"/>
                  <a:pt x="944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56"/>
          <p:cNvSpPr/>
          <p:nvPr/>
        </p:nvSpPr>
        <p:spPr>
          <a:xfrm>
            <a:off x="3402135" y="1981600"/>
            <a:ext cx="2294077" cy="1272924"/>
          </a:xfrm>
          <a:custGeom>
            <a:avLst/>
            <a:gdLst/>
            <a:ahLst/>
            <a:cxnLst/>
            <a:rect l="l" t="t" r="r" b="b"/>
            <a:pathLst>
              <a:path w="132529" h="75758" extrusionOk="0">
                <a:moveTo>
                  <a:pt x="35681" y="1"/>
                </a:moveTo>
                <a:cubicBezTo>
                  <a:pt x="28391" y="1"/>
                  <a:pt x="21714" y="3251"/>
                  <a:pt x="17602" y="6966"/>
                </a:cubicBezTo>
                <a:cubicBezTo>
                  <a:pt x="6338" y="17142"/>
                  <a:pt x="0" y="39095"/>
                  <a:pt x="43841" y="64496"/>
                </a:cubicBezTo>
                <a:cubicBezTo>
                  <a:pt x="57636" y="72490"/>
                  <a:pt x="69677" y="75757"/>
                  <a:pt x="79840" y="75757"/>
                </a:cubicBezTo>
                <a:cubicBezTo>
                  <a:pt x="123563" y="75757"/>
                  <a:pt x="132529" y="15282"/>
                  <a:pt x="96854" y="10434"/>
                </a:cubicBezTo>
                <a:cubicBezTo>
                  <a:pt x="91877" y="9757"/>
                  <a:pt x="87820" y="9515"/>
                  <a:pt x="84413" y="9515"/>
                </a:cubicBezTo>
                <a:cubicBezTo>
                  <a:pt x="75850" y="9515"/>
                  <a:pt x="71389" y="11044"/>
                  <a:pt x="66742" y="11044"/>
                </a:cubicBezTo>
                <a:cubicBezTo>
                  <a:pt x="62219" y="11044"/>
                  <a:pt x="57519" y="9596"/>
                  <a:pt x="48690" y="3882"/>
                </a:cubicBezTo>
                <a:cubicBezTo>
                  <a:pt x="44404" y="1110"/>
                  <a:pt x="39938" y="1"/>
                  <a:pt x="356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56"/>
          <p:cNvSpPr/>
          <p:nvPr/>
        </p:nvSpPr>
        <p:spPr>
          <a:xfrm>
            <a:off x="3214698" y="2692922"/>
            <a:ext cx="2801467" cy="1461306"/>
          </a:xfrm>
          <a:custGeom>
            <a:avLst/>
            <a:gdLst/>
            <a:ahLst/>
            <a:cxnLst/>
            <a:rect l="l" t="t" r="r" b="b"/>
            <a:pathLst>
              <a:path w="128434" h="70095" extrusionOk="0">
                <a:moveTo>
                  <a:pt x="89313" y="0"/>
                </a:moveTo>
                <a:cubicBezTo>
                  <a:pt x="87846" y="0"/>
                  <a:pt x="86325" y="120"/>
                  <a:pt x="84751" y="369"/>
                </a:cubicBezTo>
                <a:cubicBezTo>
                  <a:pt x="62519" y="3888"/>
                  <a:pt x="60490" y="10445"/>
                  <a:pt x="50383" y="10445"/>
                </a:cubicBezTo>
                <a:cubicBezTo>
                  <a:pt x="47051" y="10445"/>
                  <a:pt x="42841" y="9732"/>
                  <a:pt x="36739" y="7963"/>
                </a:cubicBezTo>
                <a:cubicBezTo>
                  <a:pt x="34405" y="7286"/>
                  <a:pt x="32140" y="6983"/>
                  <a:pt x="29967" y="6983"/>
                </a:cubicBezTo>
                <a:cubicBezTo>
                  <a:pt x="19766" y="6983"/>
                  <a:pt x="11601" y="13674"/>
                  <a:pt x="7855" y="19867"/>
                </a:cubicBezTo>
                <a:cubicBezTo>
                  <a:pt x="0" y="32856"/>
                  <a:pt x="251" y="55703"/>
                  <a:pt x="49548" y="67407"/>
                </a:cubicBezTo>
                <a:cubicBezTo>
                  <a:pt x="57352" y="69259"/>
                  <a:pt x="64386" y="70094"/>
                  <a:pt x="70689" y="70094"/>
                </a:cubicBezTo>
                <a:cubicBezTo>
                  <a:pt x="128434" y="70094"/>
                  <a:pt x="124821" y="0"/>
                  <a:pt x="893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56"/>
          <p:cNvSpPr txBox="1"/>
          <p:nvPr/>
        </p:nvSpPr>
        <p:spPr>
          <a:xfrm>
            <a:off x="3763686" y="1673849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10%</a:t>
            </a:r>
            <a:endParaRPr sz="1800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7" name="Google Shape;2267;p56"/>
          <p:cNvSpPr txBox="1"/>
          <p:nvPr/>
        </p:nvSpPr>
        <p:spPr>
          <a:xfrm>
            <a:off x="3764470" y="2347507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30%</a:t>
            </a:r>
            <a:endParaRPr sz="2400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8" name="Google Shape;2268;p56"/>
          <p:cNvSpPr txBox="1"/>
          <p:nvPr/>
        </p:nvSpPr>
        <p:spPr>
          <a:xfrm>
            <a:off x="3774885" y="3244913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60%</a:t>
            </a:r>
            <a:endParaRPr sz="3000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4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НАШИЯТ ОТБОР</a:t>
            </a:r>
            <a:endParaRPr dirty="0"/>
          </a:p>
        </p:txBody>
      </p:sp>
      <p:sp>
        <p:nvSpPr>
          <p:cNvPr id="1919" name="Google Shape;1919;p44"/>
          <p:cNvSpPr txBox="1">
            <a:spLocks noGrp="1"/>
          </p:cNvSpPr>
          <p:nvPr>
            <p:ph type="subTitle" idx="4"/>
          </p:nvPr>
        </p:nvSpPr>
        <p:spPr>
          <a:xfrm>
            <a:off x="2780934" y="2873811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Мария Илчева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920" name="Google Shape;1920;p44"/>
          <p:cNvSpPr txBox="1">
            <a:spLocks noGrp="1"/>
          </p:cNvSpPr>
          <p:nvPr>
            <p:ph type="subTitle" idx="5"/>
          </p:nvPr>
        </p:nvSpPr>
        <p:spPr>
          <a:xfrm>
            <a:off x="660506" y="2877617"/>
            <a:ext cx="2047968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dk1"/>
                </a:solidFill>
              </a:rPr>
              <a:t>Максимилиян Димов</a:t>
            </a:r>
            <a:endParaRPr dirty="0"/>
          </a:p>
        </p:txBody>
      </p:sp>
      <p:sp>
        <p:nvSpPr>
          <p:cNvPr id="1921" name="Google Shape;1921;p44"/>
          <p:cNvSpPr txBox="1">
            <a:spLocks noGrp="1"/>
          </p:cNvSpPr>
          <p:nvPr>
            <p:ph type="subTitle" idx="6"/>
          </p:nvPr>
        </p:nvSpPr>
        <p:spPr>
          <a:xfrm>
            <a:off x="4782161" y="291510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Мирена Джебарова</a:t>
            </a:r>
            <a:endParaRPr dirty="0"/>
          </a:p>
        </p:txBody>
      </p:sp>
      <p:sp>
        <p:nvSpPr>
          <p:cNvPr id="1922" name="Google Shape;1922;p44"/>
          <p:cNvSpPr txBox="1">
            <a:spLocks noGrp="1"/>
          </p:cNvSpPr>
          <p:nvPr>
            <p:ph type="subTitle" idx="7"/>
          </p:nvPr>
        </p:nvSpPr>
        <p:spPr>
          <a:xfrm>
            <a:off x="861590" y="3554386"/>
            <a:ext cx="1645800" cy="357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Scrum Trainer</a:t>
            </a:r>
            <a:endParaRPr sz="12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C39CC-4109-43E0-8766-10E9FE9AA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70" b="17107"/>
          <a:stretch/>
        </p:blipFill>
        <p:spPr>
          <a:xfrm>
            <a:off x="938250" y="1406995"/>
            <a:ext cx="1516724" cy="1490400"/>
          </a:xfrm>
          <a:prstGeom prst="ellipse">
            <a:avLst/>
          </a:prstGeom>
        </p:spPr>
      </p:pic>
      <p:grpSp>
        <p:nvGrpSpPr>
          <p:cNvPr id="1910" name="Google Shape;1910;p44"/>
          <p:cNvGrpSpPr/>
          <p:nvPr/>
        </p:nvGrpSpPr>
        <p:grpSpPr>
          <a:xfrm>
            <a:off x="1991279" y="2285522"/>
            <a:ext cx="670710" cy="572733"/>
            <a:chOff x="2329725" y="1188750"/>
            <a:chExt cx="1083363" cy="925105"/>
          </a:xfrm>
        </p:grpSpPr>
        <p:sp>
          <p:nvSpPr>
            <p:cNvPr id="1911" name="Google Shape;1911;p44"/>
            <p:cNvSpPr/>
            <p:nvPr/>
          </p:nvSpPr>
          <p:spPr>
            <a:xfrm>
              <a:off x="2427706" y="1227997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4"/>
            <p:cNvSpPr/>
            <p:nvPr/>
          </p:nvSpPr>
          <p:spPr>
            <a:xfrm>
              <a:off x="2329725" y="1188750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7" name="Google Shape;1917;p44"/>
          <p:cNvSpPr txBox="1">
            <a:spLocks noGrp="1"/>
          </p:cNvSpPr>
          <p:nvPr>
            <p:ph type="subTitle" idx="2"/>
          </p:nvPr>
        </p:nvSpPr>
        <p:spPr>
          <a:xfrm>
            <a:off x="1814636" y="2320468"/>
            <a:ext cx="984600" cy="32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M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BA7EF-CCF4-4D1E-A111-1F4FAFE09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2" t="9847" r="474" b="13374"/>
          <a:stretch/>
        </p:blipFill>
        <p:spPr>
          <a:xfrm>
            <a:off x="2975878" y="1405691"/>
            <a:ext cx="1453857" cy="1491704"/>
          </a:xfrm>
          <a:prstGeom prst="ellipse">
            <a:avLst/>
          </a:prstGeom>
        </p:spPr>
      </p:pic>
      <p:sp>
        <p:nvSpPr>
          <p:cNvPr id="30" name="Google Shape;1922;p44">
            <a:extLst>
              <a:ext uri="{FF2B5EF4-FFF2-40B4-BE49-F238E27FC236}">
                <a16:creationId xmlns:a16="http://schemas.microsoft.com/office/drawing/2014/main" id="{E7F6C4FE-46F6-4D23-B17E-620CCAD0A0C1}"/>
              </a:ext>
            </a:extLst>
          </p:cNvPr>
          <p:cNvSpPr txBox="1">
            <a:spLocks/>
          </p:cNvSpPr>
          <p:nvPr/>
        </p:nvSpPr>
        <p:spPr>
          <a:xfrm>
            <a:off x="2681231" y="3554386"/>
            <a:ext cx="2161279" cy="3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Front-End Developer</a:t>
            </a:r>
          </a:p>
        </p:txBody>
      </p:sp>
      <p:grpSp>
        <p:nvGrpSpPr>
          <p:cNvPr id="1907" name="Google Shape;1907;p44"/>
          <p:cNvGrpSpPr/>
          <p:nvPr/>
        </p:nvGrpSpPr>
        <p:grpSpPr>
          <a:xfrm>
            <a:off x="3971966" y="2247157"/>
            <a:ext cx="670711" cy="572733"/>
            <a:chOff x="2329725" y="1188750"/>
            <a:chExt cx="1083365" cy="925105"/>
          </a:xfrm>
        </p:grpSpPr>
        <p:sp>
          <p:nvSpPr>
            <p:cNvPr id="1908" name="Google Shape;1908;p44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44"/>
          <p:cNvSpPr txBox="1">
            <a:spLocks noGrp="1"/>
          </p:cNvSpPr>
          <p:nvPr>
            <p:ph type="subTitle" idx="1"/>
          </p:nvPr>
        </p:nvSpPr>
        <p:spPr>
          <a:xfrm>
            <a:off x="3806724" y="2289165"/>
            <a:ext cx="976200" cy="32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M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AC1FC8-85D5-4688-8D05-D988C32A69E1}"/>
              </a:ext>
            </a:extLst>
          </p:cNvPr>
          <p:cNvGrpSpPr/>
          <p:nvPr/>
        </p:nvGrpSpPr>
        <p:grpSpPr>
          <a:xfrm>
            <a:off x="6785368" y="1405691"/>
            <a:ext cx="1490400" cy="1498796"/>
            <a:chOff x="6785368" y="1405691"/>
            <a:chExt cx="1490400" cy="14987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8D23886-975D-4F59-865A-B36789EE7FE0}"/>
                </a:ext>
              </a:extLst>
            </p:cNvPr>
            <p:cNvSpPr/>
            <p:nvPr/>
          </p:nvSpPr>
          <p:spPr>
            <a:xfrm>
              <a:off x="6785368" y="1414087"/>
              <a:ext cx="1490400" cy="1490400"/>
            </a:xfrm>
            <a:prstGeom prst="ellipse">
              <a:avLst/>
            </a:prstGeom>
            <a:solidFill>
              <a:srgbClr val="E2D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167D79D-398E-47B0-9631-37591A859D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783" t="4057" r="-3679" b="21341"/>
            <a:stretch/>
          </p:blipFill>
          <p:spPr bwMode="auto">
            <a:xfrm>
              <a:off x="6792143" y="1405691"/>
              <a:ext cx="1457875" cy="14904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oogle Shape;1913;p44">
            <a:extLst>
              <a:ext uri="{FF2B5EF4-FFF2-40B4-BE49-F238E27FC236}">
                <a16:creationId xmlns:a16="http://schemas.microsoft.com/office/drawing/2014/main" id="{149524A1-92E8-4AF2-96E7-AA0E82BA6252}"/>
              </a:ext>
            </a:extLst>
          </p:cNvPr>
          <p:cNvGrpSpPr/>
          <p:nvPr/>
        </p:nvGrpSpPr>
        <p:grpSpPr>
          <a:xfrm>
            <a:off x="7751815" y="2279509"/>
            <a:ext cx="670711" cy="572733"/>
            <a:chOff x="2329725" y="1188750"/>
            <a:chExt cx="1083365" cy="925105"/>
          </a:xfrm>
        </p:grpSpPr>
        <p:sp>
          <p:nvSpPr>
            <p:cNvPr id="33" name="Google Shape;1914;p44">
              <a:extLst>
                <a:ext uri="{FF2B5EF4-FFF2-40B4-BE49-F238E27FC236}">
                  <a16:creationId xmlns:a16="http://schemas.microsoft.com/office/drawing/2014/main" id="{4633BDC7-3370-4014-B732-90A045EF533B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15;p44">
              <a:extLst>
                <a:ext uri="{FF2B5EF4-FFF2-40B4-BE49-F238E27FC236}">
                  <a16:creationId xmlns:a16="http://schemas.microsoft.com/office/drawing/2014/main" id="{8B79C85A-7567-45A6-A6E4-9A6F1C5998B8}"/>
                </a:ext>
              </a:extLst>
            </p:cNvPr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918;p44">
            <a:extLst>
              <a:ext uri="{FF2B5EF4-FFF2-40B4-BE49-F238E27FC236}">
                <a16:creationId xmlns:a16="http://schemas.microsoft.com/office/drawing/2014/main" id="{E63A1A9D-A3E2-40EA-8436-FD72DA5946E8}"/>
              </a:ext>
            </a:extLst>
          </p:cNvPr>
          <p:cNvSpPr txBox="1">
            <a:spLocks/>
          </p:cNvSpPr>
          <p:nvPr/>
        </p:nvSpPr>
        <p:spPr>
          <a:xfrm>
            <a:off x="7591229" y="2331758"/>
            <a:ext cx="9846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bg-BG" dirty="0">
                <a:solidFill>
                  <a:srgbClr val="FFFFFF"/>
                </a:solidFill>
              </a:rPr>
              <a:t>И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6" name="Google Shape;1922;p44">
            <a:extLst>
              <a:ext uri="{FF2B5EF4-FFF2-40B4-BE49-F238E27FC236}">
                <a16:creationId xmlns:a16="http://schemas.microsoft.com/office/drawing/2014/main" id="{90702155-A7C0-41CD-B4B6-FCDCD6DBB2B7}"/>
              </a:ext>
            </a:extLst>
          </p:cNvPr>
          <p:cNvSpPr txBox="1">
            <a:spLocks/>
          </p:cNvSpPr>
          <p:nvPr/>
        </p:nvSpPr>
        <p:spPr>
          <a:xfrm>
            <a:off x="4774061" y="3570705"/>
            <a:ext cx="1868154" cy="3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Back-End Developer</a:t>
            </a:r>
          </a:p>
        </p:txBody>
      </p:sp>
      <p:sp>
        <p:nvSpPr>
          <p:cNvPr id="37" name="Google Shape;1922;p44">
            <a:extLst>
              <a:ext uri="{FF2B5EF4-FFF2-40B4-BE49-F238E27FC236}">
                <a16:creationId xmlns:a16="http://schemas.microsoft.com/office/drawing/2014/main" id="{A09092FE-F61A-4F21-B343-C6D2021AB7A3}"/>
              </a:ext>
            </a:extLst>
          </p:cNvPr>
          <p:cNvSpPr txBox="1">
            <a:spLocks/>
          </p:cNvSpPr>
          <p:nvPr/>
        </p:nvSpPr>
        <p:spPr>
          <a:xfrm>
            <a:off x="6509899" y="3586563"/>
            <a:ext cx="2161279" cy="3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Designer</a:t>
            </a:r>
          </a:p>
        </p:txBody>
      </p:sp>
      <p:sp>
        <p:nvSpPr>
          <p:cNvPr id="40" name="Google Shape;1921;p44">
            <a:extLst>
              <a:ext uri="{FF2B5EF4-FFF2-40B4-BE49-F238E27FC236}">
                <a16:creationId xmlns:a16="http://schemas.microsoft.com/office/drawing/2014/main" id="{741E9673-FF62-4EF3-A5BE-DBF5D72DEA37}"/>
              </a:ext>
            </a:extLst>
          </p:cNvPr>
          <p:cNvSpPr txBox="1">
            <a:spLocks/>
          </p:cNvSpPr>
          <p:nvPr/>
        </p:nvSpPr>
        <p:spPr>
          <a:xfrm>
            <a:off x="6676829" y="2912416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/>
            <a:r>
              <a:rPr lang="bg-BG" dirty="0"/>
              <a:t>Ивайло Радев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D57D8DB-4317-4326-86AB-EB4B35386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3" t="9900" r="6296" b="13733"/>
          <a:stretch/>
        </p:blipFill>
        <p:spPr bwMode="auto">
          <a:xfrm>
            <a:off x="4942880" y="1422016"/>
            <a:ext cx="1477973" cy="1490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13" name="Google Shape;1913;p44"/>
          <p:cNvGrpSpPr/>
          <p:nvPr/>
        </p:nvGrpSpPr>
        <p:grpSpPr>
          <a:xfrm>
            <a:off x="5940250" y="2279709"/>
            <a:ext cx="670711" cy="572733"/>
            <a:chOff x="2329725" y="1188750"/>
            <a:chExt cx="1083365" cy="925105"/>
          </a:xfrm>
        </p:grpSpPr>
        <p:sp>
          <p:nvSpPr>
            <p:cNvPr id="1914" name="Google Shape;1914;p44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4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8" name="Google Shape;1918;p44"/>
          <p:cNvSpPr txBox="1">
            <a:spLocks noGrp="1"/>
          </p:cNvSpPr>
          <p:nvPr>
            <p:ph type="subTitle" idx="3"/>
          </p:nvPr>
        </p:nvSpPr>
        <p:spPr>
          <a:xfrm>
            <a:off x="5779664" y="2331958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9" grpId="0" build="p"/>
      <p:bldP spid="1920" grpId="0" build="p"/>
      <p:bldP spid="1921" grpId="0" build="p"/>
      <p:bldP spid="1922" grpId="0" build="p"/>
      <p:bldP spid="1917" grpId="0" build="p"/>
      <p:bldP spid="30" grpId="0"/>
      <p:bldP spid="1916" grpId="0" build="p"/>
      <p:bldP spid="35" grpId="0"/>
      <p:bldP spid="36" grpId="0"/>
      <p:bldP spid="37" grpId="0"/>
      <p:bldP spid="40" grpId="0"/>
      <p:bldP spid="191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57"/>
          <p:cNvSpPr txBox="1">
            <a:spLocks noGrp="1"/>
          </p:cNvSpPr>
          <p:nvPr>
            <p:ph type="title" idx="6"/>
          </p:nvPr>
        </p:nvSpPr>
        <p:spPr>
          <a:xfrm>
            <a:off x="868325" y="54847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TRACTION</a:t>
            </a:r>
            <a:endParaRPr/>
          </a:p>
        </p:txBody>
      </p:sp>
      <p:pic>
        <p:nvPicPr>
          <p:cNvPr id="2274" name="Google Shape;2274;p57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697" y="1425282"/>
            <a:ext cx="3651600" cy="225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275" name="Google Shape;2275;p57"/>
          <p:cNvSpPr txBox="1">
            <a:spLocks noGrp="1"/>
          </p:cNvSpPr>
          <p:nvPr>
            <p:ph type="subTitle" idx="1"/>
          </p:nvPr>
        </p:nvSpPr>
        <p:spPr>
          <a:xfrm>
            <a:off x="914400" y="1865868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Despite being red, Mars is actually a cold place full of iron oxide dust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6" name="Google Shape;2276;p57"/>
          <p:cNvSpPr txBox="1">
            <a:spLocks noGrp="1"/>
          </p:cNvSpPr>
          <p:nvPr>
            <p:ph type="subTitle" idx="2"/>
          </p:nvPr>
        </p:nvSpPr>
        <p:spPr>
          <a:xfrm>
            <a:off x="914400" y="2859300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Jupiter is a gas giant and the biggest planet in the Solar System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7" name="Google Shape;2277;p57"/>
          <p:cNvSpPr txBox="1">
            <a:spLocks noGrp="1"/>
          </p:cNvSpPr>
          <p:nvPr>
            <p:ph type="subTitle" idx="3"/>
          </p:nvPr>
        </p:nvSpPr>
        <p:spPr>
          <a:xfrm>
            <a:off x="914400" y="3853135"/>
            <a:ext cx="36516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Venus has a beautiful name and is the second planet from the Sun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8" name="Google Shape;2278;p57"/>
          <p:cNvSpPr txBox="1">
            <a:spLocks noGrp="1"/>
          </p:cNvSpPr>
          <p:nvPr>
            <p:ph type="title"/>
          </p:nvPr>
        </p:nvSpPr>
        <p:spPr>
          <a:xfrm>
            <a:off x="914400" y="1373735"/>
            <a:ext cx="20091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40,000</a:t>
            </a:r>
            <a:endParaRPr/>
          </a:p>
        </p:txBody>
      </p:sp>
      <p:sp>
        <p:nvSpPr>
          <p:cNvPr id="2279" name="Google Shape;2279;p57"/>
          <p:cNvSpPr txBox="1">
            <a:spLocks noGrp="1"/>
          </p:cNvSpPr>
          <p:nvPr>
            <p:ph type="title" idx="4"/>
          </p:nvPr>
        </p:nvSpPr>
        <p:spPr>
          <a:xfrm>
            <a:off x="914400" y="2373215"/>
            <a:ext cx="20091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50,000</a:t>
            </a:r>
            <a:endParaRPr/>
          </a:p>
        </p:txBody>
      </p:sp>
      <p:sp>
        <p:nvSpPr>
          <p:cNvPr id="2280" name="Google Shape;2280;p57"/>
          <p:cNvSpPr txBox="1">
            <a:spLocks noGrp="1"/>
          </p:cNvSpPr>
          <p:nvPr>
            <p:ph type="title" idx="5"/>
          </p:nvPr>
        </p:nvSpPr>
        <p:spPr>
          <a:xfrm>
            <a:off x="914400" y="3362033"/>
            <a:ext cx="2009100" cy="6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60,000</a:t>
            </a:r>
            <a:endParaRPr/>
          </a:p>
        </p:txBody>
      </p:sp>
      <p:sp>
        <p:nvSpPr>
          <p:cNvPr id="2281" name="Google Shape;2281;p57"/>
          <p:cNvSpPr txBox="1"/>
          <p:nvPr/>
        </p:nvSpPr>
        <p:spPr>
          <a:xfrm>
            <a:off x="5278050" y="4090908"/>
            <a:ext cx="29895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To modify this graph, click on it, follow the link, change the data and replace it here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2" name="Google Shape;2282;p57"/>
          <p:cNvSpPr/>
          <p:nvPr/>
        </p:nvSpPr>
        <p:spPr>
          <a:xfrm>
            <a:off x="7644300" y="1384500"/>
            <a:ext cx="561742" cy="572714"/>
          </a:xfrm>
          <a:custGeom>
            <a:avLst/>
            <a:gdLst/>
            <a:ahLst/>
            <a:cxnLst/>
            <a:rect l="l" t="t" r="r" b="b"/>
            <a:pathLst>
              <a:path w="12441" h="12684" extrusionOk="0">
                <a:moveTo>
                  <a:pt x="1221" y="0"/>
                </a:moveTo>
                <a:cubicBezTo>
                  <a:pt x="548" y="0"/>
                  <a:pt x="1" y="548"/>
                  <a:pt x="1" y="1220"/>
                </a:cubicBezTo>
                <a:lnTo>
                  <a:pt x="1" y="8813"/>
                </a:lnTo>
                <a:lnTo>
                  <a:pt x="1" y="12683"/>
                </a:lnTo>
                <a:lnTo>
                  <a:pt x="2432" y="8813"/>
                </a:lnTo>
                <a:lnTo>
                  <a:pt x="11221" y="8813"/>
                </a:lnTo>
                <a:cubicBezTo>
                  <a:pt x="11894" y="8813"/>
                  <a:pt x="12441" y="8265"/>
                  <a:pt x="12441" y="7593"/>
                </a:cubicBezTo>
                <a:lnTo>
                  <a:pt x="12441" y="1220"/>
                </a:lnTo>
                <a:cubicBezTo>
                  <a:pt x="12441" y="548"/>
                  <a:pt x="11894" y="0"/>
                  <a:pt x="112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57"/>
          <p:cNvSpPr/>
          <p:nvPr/>
        </p:nvSpPr>
        <p:spPr>
          <a:xfrm rot="10800000">
            <a:off x="5040837" y="2339003"/>
            <a:ext cx="732763" cy="465484"/>
          </a:xfrm>
          <a:custGeom>
            <a:avLst/>
            <a:gdLst/>
            <a:ahLst/>
            <a:cxnLst/>
            <a:rect l="l" t="t" r="r" b="b"/>
            <a:pathLst>
              <a:path w="16615" h="10554" extrusionOk="0">
                <a:moveTo>
                  <a:pt x="4149" y="1"/>
                </a:moveTo>
                <a:cubicBezTo>
                  <a:pt x="3501" y="1"/>
                  <a:pt x="2975" y="524"/>
                  <a:pt x="2975" y="1174"/>
                </a:cubicBezTo>
                <a:lnTo>
                  <a:pt x="2975" y="3531"/>
                </a:lnTo>
                <a:cubicBezTo>
                  <a:pt x="2975" y="3791"/>
                  <a:pt x="2818" y="4025"/>
                  <a:pt x="2578" y="4125"/>
                </a:cubicBezTo>
                <a:lnTo>
                  <a:pt x="144" y="5119"/>
                </a:lnTo>
                <a:cubicBezTo>
                  <a:pt x="0" y="5179"/>
                  <a:pt x="0" y="5375"/>
                  <a:pt x="144" y="5432"/>
                </a:cubicBezTo>
                <a:lnTo>
                  <a:pt x="2578" y="6429"/>
                </a:lnTo>
                <a:cubicBezTo>
                  <a:pt x="2818" y="6529"/>
                  <a:pt x="2975" y="6763"/>
                  <a:pt x="2975" y="7019"/>
                </a:cubicBezTo>
                <a:lnTo>
                  <a:pt x="2975" y="9380"/>
                </a:lnTo>
                <a:cubicBezTo>
                  <a:pt x="2975" y="10027"/>
                  <a:pt x="3501" y="10553"/>
                  <a:pt x="4149" y="10553"/>
                </a:cubicBezTo>
                <a:lnTo>
                  <a:pt x="15441" y="10553"/>
                </a:lnTo>
                <a:cubicBezTo>
                  <a:pt x="16088" y="10553"/>
                  <a:pt x="16615" y="10027"/>
                  <a:pt x="16615" y="9380"/>
                </a:cubicBezTo>
                <a:lnTo>
                  <a:pt x="16615" y="1174"/>
                </a:lnTo>
                <a:cubicBezTo>
                  <a:pt x="16615" y="524"/>
                  <a:pt x="16088" y="1"/>
                  <a:pt x="1544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57"/>
          <p:cNvSpPr txBox="1"/>
          <p:nvPr/>
        </p:nvSpPr>
        <p:spPr>
          <a:xfrm>
            <a:off x="5008977" y="2369150"/>
            <a:ext cx="731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60%</a:t>
            </a:r>
            <a:endParaRPr sz="30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85" name="Google Shape;2285;p57"/>
          <p:cNvSpPr txBox="1"/>
          <p:nvPr/>
        </p:nvSpPr>
        <p:spPr>
          <a:xfrm>
            <a:off x="6388893" y="1210187"/>
            <a:ext cx="731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30%</a:t>
            </a:r>
            <a:endParaRPr sz="30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86" name="Google Shape;2286;p57"/>
          <p:cNvSpPr txBox="1"/>
          <p:nvPr/>
        </p:nvSpPr>
        <p:spPr>
          <a:xfrm>
            <a:off x="7570049" y="3404386"/>
            <a:ext cx="731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10%</a:t>
            </a:r>
            <a:endParaRPr sz="30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1" name="Google Shape;2291;p58"/>
          <p:cNvGrpSpPr/>
          <p:nvPr/>
        </p:nvGrpSpPr>
        <p:grpSpPr>
          <a:xfrm>
            <a:off x="6760575" y="1443162"/>
            <a:ext cx="1120361" cy="938680"/>
            <a:chOff x="6760575" y="1443162"/>
            <a:chExt cx="1120361" cy="938680"/>
          </a:xfrm>
        </p:grpSpPr>
        <p:sp>
          <p:nvSpPr>
            <p:cNvPr id="2292" name="Google Shape;2292;p58"/>
            <p:cNvSpPr/>
            <p:nvPr/>
          </p:nvSpPr>
          <p:spPr>
            <a:xfrm>
              <a:off x="6836775" y="1443162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8"/>
            <p:cNvSpPr/>
            <p:nvPr/>
          </p:nvSpPr>
          <p:spPr>
            <a:xfrm>
              <a:off x="6760575" y="1443162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4" name="Google Shape;2294;p58"/>
          <p:cNvGrpSpPr/>
          <p:nvPr/>
        </p:nvGrpSpPr>
        <p:grpSpPr>
          <a:xfrm>
            <a:off x="4801201" y="1289566"/>
            <a:ext cx="1456123" cy="1399636"/>
            <a:chOff x="4801201" y="1289566"/>
            <a:chExt cx="1456123" cy="1399636"/>
          </a:xfrm>
        </p:grpSpPr>
        <p:sp>
          <p:nvSpPr>
            <p:cNvPr id="2295" name="Google Shape;2295;p58"/>
            <p:cNvSpPr/>
            <p:nvPr/>
          </p:nvSpPr>
          <p:spPr>
            <a:xfrm rot="-7643915">
              <a:off x="5045274" y="1520036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8"/>
            <p:cNvSpPr/>
            <p:nvPr/>
          </p:nvSpPr>
          <p:spPr>
            <a:xfrm rot="-7643915">
              <a:off x="4969074" y="1520036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7" name="Google Shape;2297;p58"/>
          <p:cNvGrpSpPr/>
          <p:nvPr/>
        </p:nvGrpSpPr>
        <p:grpSpPr>
          <a:xfrm>
            <a:off x="3028493" y="1326442"/>
            <a:ext cx="1339428" cy="1173478"/>
            <a:chOff x="3028493" y="1326442"/>
            <a:chExt cx="1339428" cy="1173478"/>
          </a:xfrm>
        </p:grpSpPr>
        <p:sp>
          <p:nvSpPr>
            <p:cNvPr id="2298" name="Google Shape;2298;p58"/>
            <p:cNvSpPr/>
            <p:nvPr/>
          </p:nvSpPr>
          <p:spPr>
            <a:xfrm rot="884392">
              <a:off x="3221498" y="1443830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8"/>
            <p:cNvSpPr/>
            <p:nvPr/>
          </p:nvSpPr>
          <p:spPr>
            <a:xfrm rot="884392">
              <a:off x="3130735" y="1443830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0" name="Google Shape;2300;p58"/>
          <p:cNvGrpSpPr/>
          <p:nvPr/>
        </p:nvGrpSpPr>
        <p:grpSpPr>
          <a:xfrm>
            <a:off x="1264850" y="1443824"/>
            <a:ext cx="1147986" cy="980268"/>
            <a:chOff x="1264850" y="1443824"/>
            <a:chExt cx="1147986" cy="980268"/>
          </a:xfrm>
        </p:grpSpPr>
        <p:sp>
          <p:nvSpPr>
            <p:cNvPr id="2301" name="Google Shape;2301;p58"/>
            <p:cNvSpPr/>
            <p:nvPr/>
          </p:nvSpPr>
          <p:spPr>
            <a:xfrm>
              <a:off x="1368675" y="1485412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8"/>
            <p:cNvSpPr/>
            <p:nvPr/>
          </p:nvSpPr>
          <p:spPr>
            <a:xfrm>
              <a:off x="1264850" y="1443824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3" name="Google Shape;2303;p58"/>
          <p:cNvSpPr txBox="1">
            <a:spLocks noGrp="1"/>
          </p:cNvSpPr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CASE STUDY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04" name="Google Shape;2304;p58"/>
          <p:cNvSpPr txBox="1">
            <a:spLocks noGrp="1"/>
          </p:cNvSpPr>
          <p:nvPr>
            <p:ph type="title" idx="2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5" name="Google Shape;2305;p58"/>
          <p:cNvSpPr txBox="1">
            <a:spLocks noGrp="1"/>
          </p:cNvSpPr>
          <p:nvPr>
            <p:ph type="title" idx="3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6" name="Google Shape;2306;p58"/>
          <p:cNvSpPr txBox="1">
            <a:spLocks noGrp="1"/>
          </p:cNvSpPr>
          <p:nvPr>
            <p:ph type="title" idx="4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7" name="Google Shape;2307;p58"/>
          <p:cNvSpPr txBox="1">
            <a:spLocks noGrp="1"/>
          </p:cNvSpPr>
          <p:nvPr>
            <p:ph type="subTitle" idx="1"/>
          </p:nvPr>
        </p:nvSpPr>
        <p:spPr>
          <a:xfrm>
            <a:off x="896185" y="254391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2308" name="Google Shape;2308;p58"/>
          <p:cNvSpPr txBox="1">
            <a:spLocks noGrp="1"/>
          </p:cNvSpPr>
          <p:nvPr>
            <p:ph type="subTitle" idx="6"/>
          </p:nvPr>
        </p:nvSpPr>
        <p:spPr>
          <a:xfrm>
            <a:off x="2739609" y="254391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2309" name="Google Shape;2309;p58"/>
          <p:cNvSpPr txBox="1">
            <a:spLocks noGrp="1"/>
          </p:cNvSpPr>
          <p:nvPr>
            <p:ph type="subTitle" idx="7"/>
          </p:nvPr>
        </p:nvSpPr>
        <p:spPr>
          <a:xfrm>
            <a:off x="4583034" y="254391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310" name="Google Shape;2310;p58"/>
          <p:cNvSpPr txBox="1">
            <a:spLocks noGrp="1"/>
          </p:cNvSpPr>
          <p:nvPr>
            <p:ph type="subTitle" idx="8"/>
          </p:nvPr>
        </p:nvSpPr>
        <p:spPr>
          <a:xfrm>
            <a:off x="6426459" y="254391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311" name="Google Shape;2311;p58"/>
          <p:cNvSpPr txBox="1">
            <a:spLocks noGrp="1"/>
          </p:cNvSpPr>
          <p:nvPr>
            <p:ph type="title" idx="5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12" name="Google Shape;2312;p58"/>
          <p:cNvSpPr txBox="1">
            <a:spLocks noGrp="1"/>
          </p:cNvSpPr>
          <p:nvPr>
            <p:ph type="subTitle" idx="9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 full of iron oxide dust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13" name="Google Shape;2313;p58"/>
          <p:cNvSpPr txBox="1">
            <a:spLocks noGrp="1"/>
          </p:cNvSpPr>
          <p:nvPr>
            <p:ph type="subTitle" idx="13"/>
          </p:nvPr>
        </p:nvSpPr>
        <p:spPr>
          <a:xfrm>
            <a:off x="2785359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2314" name="Google Shape;2314;p58"/>
          <p:cNvSpPr txBox="1">
            <a:spLocks noGrp="1"/>
          </p:cNvSpPr>
          <p:nvPr>
            <p:ph type="subTitle" idx="14"/>
          </p:nvPr>
        </p:nvSpPr>
        <p:spPr>
          <a:xfrm>
            <a:off x="4628784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2315" name="Google Shape;2315;p58"/>
          <p:cNvSpPr txBox="1">
            <a:spLocks noGrp="1"/>
          </p:cNvSpPr>
          <p:nvPr>
            <p:ph type="subTitle" idx="15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Saturn is a gas giant, composed mostly of hydrogen and helium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0" name="Google Shape;2320;p59"/>
          <p:cNvGrpSpPr/>
          <p:nvPr/>
        </p:nvGrpSpPr>
        <p:grpSpPr>
          <a:xfrm rot="-7008816" flipH="1">
            <a:off x="629877" y="2806929"/>
            <a:ext cx="1088081" cy="1106086"/>
            <a:chOff x="1356743" y="1072013"/>
            <a:chExt cx="1088055" cy="1341466"/>
          </a:xfrm>
        </p:grpSpPr>
        <p:sp>
          <p:nvSpPr>
            <p:cNvPr id="2321" name="Google Shape;2321;p59"/>
            <p:cNvSpPr/>
            <p:nvPr/>
          </p:nvSpPr>
          <p:spPr>
            <a:xfrm rot="-3571178">
              <a:off x="1476398" y="1287516"/>
              <a:ext cx="848746" cy="86974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9"/>
            <p:cNvSpPr/>
            <p:nvPr/>
          </p:nvSpPr>
          <p:spPr>
            <a:xfrm rot="-5400000">
              <a:off x="1339424" y="1560189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3" name="Google Shape;2323;p59"/>
          <p:cNvGrpSpPr/>
          <p:nvPr/>
        </p:nvGrpSpPr>
        <p:grpSpPr>
          <a:xfrm rot="-1840256">
            <a:off x="2802992" y="1257400"/>
            <a:ext cx="919876" cy="1140429"/>
            <a:chOff x="1384819" y="1273035"/>
            <a:chExt cx="919887" cy="1140444"/>
          </a:xfrm>
        </p:grpSpPr>
        <p:sp>
          <p:nvSpPr>
            <p:cNvPr id="2324" name="Google Shape;2324;p59"/>
            <p:cNvSpPr/>
            <p:nvPr/>
          </p:nvSpPr>
          <p:spPr>
            <a:xfrm rot="-5400000">
              <a:off x="1451417" y="1318430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9"/>
            <p:cNvSpPr/>
            <p:nvPr/>
          </p:nvSpPr>
          <p:spPr>
            <a:xfrm rot="-5400000">
              <a:off x="1339424" y="1560189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6" name="Google Shape;2326;p59"/>
          <p:cNvSpPr txBox="1">
            <a:spLocks noGrp="1"/>
          </p:cNvSpPr>
          <p:nvPr>
            <p:ph type="title"/>
          </p:nvPr>
        </p:nvSpPr>
        <p:spPr>
          <a:xfrm>
            <a:off x="914400" y="55182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REVIEWS</a:t>
            </a:r>
            <a:endParaRPr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27" name="Google Shape;2327;p59"/>
          <p:cNvSpPr txBox="1">
            <a:spLocks noGrp="1"/>
          </p:cNvSpPr>
          <p:nvPr>
            <p:ph type="subTitle" idx="1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“Jupiter is the biggest planet in the Solar System and the fourth-brightest object in the sky”</a:t>
            </a:r>
            <a:endParaRPr/>
          </a:p>
        </p:txBody>
      </p:sp>
      <p:sp>
        <p:nvSpPr>
          <p:cNvPr id="2328" name="Google Shape;2328;p59"/>
          <p:cNvSpPr txBox="1">
            <a:spLocks noGrp="1"/>
          </p:cNvSpPr>
          <p:nvPr>
            <p:ph type="subTitle" idx="2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—ZAHRA WATKINS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59"/>
          <p:cNvSpPr txBox="1">
            <a:spLocks noGrp="1"/>
          </p:cNvSpPr>
          <p:nvPr>
            <p:ph type="subTitle" idx="3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“Mercury is the closest planet to the Sun and the smallest one in the Solar System”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59"/>
          <p:cNvSpPr txBox="1">
            <a:spLocks noGrp="1"/>
          </p:cNvSpPr>
          <p:nvPr>
            <p:ph type="subTitle" idx="4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—LOUIE STONE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1" name="Google Shape;23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197" y="1376904"/>
            <a:ext cx="1234800" cy="123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32" name="Google Shape;2332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389" y="3083161"/>
            <a:ext cx="1234800" cy="123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60"/>
          <p:cNvSpPr txBox="1">
            <a:spLocks noGrp="1"/>
          </p:cNvSpPr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2338" name="Google Shape;2338;p60"/>
          <p:cNvSpPr txBox="1">
            <a:spLocks noGrp="1"/>
          </p:cNvSpPr>
          <p:nvPr>
            <p:ph type="subTitle" idx="1"/>
          </p:nvPr>
        </p:nvSpPr>
        <p:spPr>
          <a:xfrm>
            <a:off x="4758372" y="3001221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60"/>
          <p:cNvSpPr txBox="1">
            <a:spLocks noGrp="1"/>
          </p:cNvSpPr>
          <p:nvPr>
            <p:ph type="subTitle" idx="2"/>
          </p:nvPr>
        </p:nvSpPr>
        <p:spPr>
          <a:xfrm>
            <a:off x="2559249" y="2538821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340" name="Google Shape;2340;p60"/>
          <p:cNvSpPr txBox="1">
            <a:spLocks noGrp="1"/>
          </p:cNvSpPr>
          <p:nvPr>
            <p:ph type="subTitle" idx="3"/>
          </p:nvPr>
        </p:nvSpPr>
        <p:spPr>
          <a:xfrm>
            <a:off x="2273064" y="3001226"/>
            <a:ext cx="2116200" cy="12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60"/>
          <p:cNvSpPr txBox="1">
            <a:spLocks noGrp="1"/>
          </p:cNvSpPr>
          <p:nvPr>
            <p:ph type="subTitle" idx="4"/>
          </p:nvPr>
        </p:nvSpPr>
        <p:spPr>
          <a:xfrm>
            <a:off x="4767476" y="254010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grpSp>
        <p:nvGrpSpPr>
          <p:cNvPr id="2342" name="Google Shape;2342;p60"/>
          <p:cNvGrpSpPr/>
          <p:nvPr/>
        </p:nvGrpSpPr>
        <p:grpSpPr>
          <a:xfrm>
            <a:off x="3350312" y="1559891"/>
            <a:ext cx="1130176" cy="946136"/>
            <a:chOff x="3350312" y="1559891"/>
            <a:chExt cx="1130176" cy="946136"/>
          </a:xfrm>
        </p:grpSpPr>
        <p:grpSp>
          <p:nvGrpSpPr>
            <p:cNvPr id="2343" name="Google Shape;2343;p60"/>
            <p:cNvGrpSpPr/>
            <p:nvPr/>
          </p:nvGrpSpPr>
          <p:grpSpPr>
            <a:xfrm>
              <a:off x="3350312" y="1559891"/>
              <a:ext cx="1130176" cy="946136"/>
              <a:chOff x="3333303" y="1481175"/>
              <a:chExt cx="1209003" cy="1012127"/>
            </a:xfrm>
          </p:grpSpPr>
          <p:sp>
            <p:nvSpPr>
              <p:cNvPr id="2344" name="Google Shape;2344;p60"/>
              <p:cNvSpPr/>
              <p:nvPr/>
            </p:nvSpPr>
            <p:spPr>
              <a:xfrm rot="846634">
                <a:off x="3508843" y="1581171"/>
                <a:ext cx="939848" cy="812136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16379" extrusionOk="0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60"/>
              <p:cNvSpPr/>
              <p:nvPr/>
            </p:nvSpPr>
            <p:spPr>
              <a:xfrm rot="846634">
                <a:off x="3426918" y="1581171"/>
                <a:ext cx="939848" cy="812136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16379" extrusionOk="0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6" name="Google Shape;2346;p60"/>
            <p:cNvSpPr/>
            <p:nvPr/>
          </p:nvSpPr>
          <p:spPr>
            <a:xfrm>
              <a:off x="3754066" y="1883194"/>
              <a:ext cx="322534" cy="299415"/>
            </a:xfrm>
            <a:custGeom>
              <a:avLst/>
              <a:gdLst/>
              <a:ahLst/>
              <a:cxnLst/>
              <a:rect l="l" t="t" r="r" b="b"/>
              <a:pathLst>
                <a:path w="19601" h="18196" extrusionOk="0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47" name="Google Shape;2347;p60"/>
          <p:cNvGrpSpPr/>
          <p:nvPr/>
        </p:nvGrpSpPr>
        <p:grpSpPr>
          <a:xfrm>
            <a:off x="4615068" y="1488160"/>
            <a:ext cx="1225372" cy="1125573"/>
            <a:chOff x="4607741" y="1488160"/>
            <a:chExt cx="1225372" cy="1125573"/>
          </a:xfrm>
        </p:grpSpPr>
        <p:grpSp>
          <p:nvGrpSpPr>
            <p:cNvPr id="2348" name="Google Shape;2348;p60"/>
            <p:cNvGrpSpPr/>
            <p:nvPr/>
          </p:nvGrpSpPr>
          <p:grpSpPr>
            <a:xfrm>
              <a:off x="4607741" y="1488160"/>
              <a:ext cx="1225372" cy="1125573"/>
              <a:chOff x="4933405" y="1449318"/>
              <a:chExt cx="1314354" cy="1207308"/>
            </a:xfrm>
          </p:grpSpPr>
          <p:sp>
            <p:nvSpPr>
              <p:cNvPr id="2349" name="Google Shape;2349;p60"/>
              <p:cNvSpPr/>
              <p:nvPr/>
            </p:nvSpPr>
            <p:spPr>
              <a:xfrm rot="-7719631">
                <a:off x="5166806" y="1636151"/>
                <a:ext cx="916333" cy="833642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16379" extrusionOk="0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60"/>
              <p:cNvSpPr/>
              <p:nvPr/>
            </p:nvSpPr>
            <p:spPr>
              <a:xfrm rot="-7719631">
                <a:off x="5098025" y="1636151"/>
                <a:ext cx="916333" cy="833642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16379" extrusionOk="0">
                    <a:moveTo>
                      <a:pt x="7560" y="1"/>
                    </a:moveTo>
                    <a:cubicBezTo>
                      <a:pt x="3283" y="1"/>
                      <a:pt x="0" y="8178"/>
                      <a:pt x="2476" y="12988"/>
                    </a:cubicBezTo>
                    <a:cubicBezTo>
                      <a:pt x="3703" y="15375"/>
                      <a:pt x="6008" y="16379"/>
                      <a:pt x="8201" y="16379"/>
                    </a:cubicBezTo>
                    <a:cubicBezTo>
                      <a:pt x="10559" y="16379"/>
                      <a:pt x="12790" y="15223"/>
                      <a:pt x="13430" y="13366"/>
                    </a:cubicBezTo>
                    <a:cubicBezTo>
                      <a:pt x="14675" y="9777"/>
                      <a:pt x="13214" y="571"/>
                      <a:pt x="7908" y="20"/>
                    </a:cubicBezTo>
                    <a:cubicBezTo>
                      <a:pt x="7791" y="5"/>
                      <a:pt x="7677" y="1"/>
                      <a:pt x="7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51" name="Google Shape;2351;p60"/>
            <p:cNvSpPr/>
            <p:nvPr/>
          </p:nvSpPr>
          <p:spPr>
            <a:xfrm>
              <a:off x="5023841" y="1931595"/>
              <a:ext cx="317137" cy="280015"/>
            </a:xfrm>
            <a:custGeom>
              <a:avLst/>
              <a:gdLst/>
              <a:ahLst/>
              <a:cxnLst/>
              <a:rect l="l" t="t" r="r" b="b"/>
              <a:pathLst>
                <a:path w="19273" h="17017" extrusionOk="0">
                  <a:moveTo>
                    <a:pt x="5119" y="1"/>
                  </a:moveTo>
                  <a:cubicBezTo>
                    <a:pt x="2198" y="1"/>
                    <a:pt x="0" y="2389"/>
                    <a:pt x="0" y="5554"/>
                  </a:cubicBezTo>
                  <a:cubicBezTo>
                    <a:pt x="0" y="8974"/>
                    <a:pt x="2744" y="11311"/>
                    <a:pt x="6902" y="14855"/>
                  </a:cubicBezTo>
                  <a:cubicBezTo>
                    <a:pt x="7607" y="15458"/>
                    <a:pt x="8408" y="16138"/>
                    <a:pt x="9239" y="16867"/>
                  </a:cubicBezTo>
                  <a:cubicBezTo>
                    <a:pt x="9352" y="16966"/>
                    <a:pt x="9493" y="17016"/>
                    <a:pt x="9635" y="17016"/>
                  </a:cubicBezTo>
                  <a:cubicBezTo>
                    <a:pt x="9776" y="17016"/>
                    <a:pt x="9918" y="16966"/>
                    <a:pt x="10031" y="16867"/>
                  </a:cubicBezTo>
                  <a:cubicBezTo>
                    <a:pt x="10862" y="16138"/>
                    <a:pt x="11663" y="15458"/>
                    <a:pt x="12370" y="14855"/>
                  </a:cubicBezTo>
                  <a:cubicBezTo>
                    <a:pt x="16526" y="11314"/>
                    <a:pt x="19272" y="8974"/>
                    <a:pt x="19272" y="5554"/>
                  </a:cubicBezTo>
                  <a:cubicBezTo>
                    <a:pt x="19272" y="2389"/>
                    <a:pt x="17071" y="1"/>
                    <a:pt x="14153" y="1"/>
                  </a:cubicBezTo>
                  <a:cubicBezTo>
                    <a:pt x="13105" y="1"/>
                    <a:pt x="12148" y="332"/>
                    <a:pt x="11301" y="986"/>
                  </a:cubicBezTo>
                  <a:cubicBezTo>
                    <a:pt x="10491" y="1612"/>
                    <a:pt x="9952" y="2410"/>
                    <a:pt x="9636" y="2991"/>
                  </a:cubicBezTo>
                  <a:cubicBezTo>
                    <a:pt x="9317" y="2410"/>
                    <a:pt x="8778" y="1612"/>
                    <a:pt x="7968" y="986"/>
                  </a:cubicBezTo>
                  <a:cubicBezTo>
                    <a:pt x="7122" y="332"/>
                    <a:pt x="6164" y="1"/>
                    <a:pt x="5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61"/>
          <p:cNvSpPr txBox="1">
            <a:spLocks noGrp="1"/>
          </p:cNvSpPr>
          <p:nvPr>
            <p:ph type="title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321,000,000</a:t>
            </a:r>
            <a:endParaRPr b="1"/>
          </a:p>
        </p:txBody>
      </p:sp>
      <p:sp>
        <p:nvSpPr>
          <p:cNvPr id="2357" name="Google Shape;2357;p61"/>
          <p:cNvSpPr txBox="1">
            <a:spLocks noGrp="1"/>
          </p:cNvSpPr>
          <p:nvPr>
            <p:ph type="body" idx="1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Big numbers catch your audience’s attention</a:t>
            </a:r>
            <a:endParaRPr sz="1800"/>
          </a:p>
        </p:txBody>
      </p:sp>
    </p:spTree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2" name="Google Shape;2362;p62"/>
          <p:cNvGrpSpPr/>
          <p:nvPr/>
        </p:nvGrpSpPr>
        <p:grpSpPr>
          <a:xfrm>
            <a:off x="1871341" y="1204194"/>
            <a:ext cx="5399227" cy="3550388"/>
            <a:chOff x="235800" y="830650"/>
            <a:chExt cx="6978450" cy="4588844"/>
          </a:xfrm>
        </p:grpSpPr>
        <p:sp>
          <p:nvSpPr>
            <p:cNvPr id="2363" name="Google Shape;2363;p62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2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2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2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2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2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9" name="Google Shape;2369;p62"/>
          <p:cNvSpPr txBox="1">
            <a:spLocks noGrp="1"/>
          </p:cNvSpPr>
          <p:nvPr>
            <p:ph type="title"/>
          </p:nvPr>
        </p:nvSpPr>
        <p:spPr>
          <a:xfrm>
            <a:off x="914400" y="5506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SIZE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70" name="Google Shape;2370;p62"/>
          <p:cNvSpPr txBox="1">
            <a:spLocks noGrp="1"/>
          </p:cNvSpPr>
          <p:nvPr>
            <p:ph type="body" idx="4294967295"/>
          </p:nvPr>
        </p:nvSpPr>
        <p:spPr>
          <a:xfrm>
            <a:off x="7137775" y="2579712"/>
            <a:ext cx="1076400" cy="8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40%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371" name="Google Shape;2371;p62"/>
          <p:cNvGrpSpPr/>
          <p:nvPr/>
        </p:nvGrpSpPr>
        <p:grpSpPr>
          <a:xfrm>
            <a:off x="6825863" y="4514082"/>
            <a:ext cx="2878771" cy="827500"/>
            <a:chOff x="3098100" y="3849750"/>
            <a:chExt cx="940775" cy="270425"/>
          </a:xfrm>
        </p:grpSpPr>
        <p:sp>
          <p:nvSpPr>
            <p:cNvPr id="2372" name="Google Shape;2372;p62"/>
            <p:cNvSpPr/>
            <p:nvPr/>
          </p:nvSpPr>
          <p:spPr>
            <a:xfrm>
              <a:off x="3098100" y="3849750"/>
              <a:ext cx="940775" cy="270425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2"/>
            <p:cNvSpPr/>
            <p:nvPr/>
          </p:nvSpPr>
          <p:spPr>
            <a:xfrm>
              <a:off x="3304800" y="3964300"/>
              <a:ext cx="665525" cy="155875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4" name="Google Shape;2374;p62"/>
          <p:cNvSpPr txBox="1">
            <a:spLocks noGrp="1"/>
          </p:cNvSpPr>
          <p:nvPr>
            <p:ph type="body" idx="4294967295"/>
          </p:nvPr>
        </p:nvSpPr>
        <p:spPr>
          <a:xfrm>
            <a:off x="914400" y="2579712"/>
            <a:ext cx="1076400" cy="8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50%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75" name="Google Shape;2375;p62"/>
          <p:cNvSpPr/>
          <p:nvPr/>
        </p:nvSpPr>
        <p:spPr>
          <a:xfrm flipH="1">
            <a:off x="4282219" y="2852082"/>
            <a:ext cx="274368" cy="365578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76" name="Google Shape;2376;p62"/>
          <p:cNvCxnSpPr/>
          <p:nvPr/>
        </p:nvCxnSpPr>
        <p:spPr>
          <a:xfrm rot="10800000" flipH="1">
            <a:off x="1976000" y="2572350"/>
            <a:ext cx="947400" cy="258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77" name="Google Shape;2377;p62"/>
          <p:cNvCxnSpPr/>
          <p:nvPr/>
        </p:nvCxnSpPr>
        <p:spPr>
          <a:xfrm>
            <a:off x="5861375" y="2476000"/>
            <a:ext cx="1302600" cy="333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78" name="Google Shape;2378;p62"/>
          <p:cNvSpPr txBox="1">
            <a:spLocks noGrp="1"/>
          </p:cNvSpPr>
          <p:nvPr>
            <p:ph type="body" idx="4294967295"/>
          </p:nvPr>
        </p:nvSpPr>
        <p:spPr>
          <a:xfrm>
            <a:off x="914400" y="3028950"/>
            <a:ext cx="14172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Venus is the second planet from the Sun</a:t>
            </a:r>
            <a:endParaRPr sz="1200"/>
          </a:p>
        </p:txBody>
      </p:sp>
      <p:sp>
        <p:nvSpPr>
          <p:cNvPr id="2379" name="Google Shape;2379;p62"/>
          <p:cNvSpPr txBox="1">
            <a:spLocks noGrp="1"/>
          </p:cNvSpPr>
          <p:nvPr>
            <p:ph type="body" idx="4294967295"/>
          </p:nvPr>
        </p:nvSpPr>
        <p:spPr>
          <a:xfrm>
            <a:off x="6814975" y="3030665"/>
            <a:ext cx="14172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Mercury is the closest planet to the Sun</a:t>
            </a:r>
            <a:endParaRPr sz="1200"/>
          </a:p>
        </p:txBody>
      </p:sp>
      <p:sp>
        <p:nvSpPr>
          <p:cNvPr id="2380" name="Google Shape;2380;p62"/>
          <p:cNvSpPr/>
          <p:nvPr/>
        </p:nvSpPr>
        <p:spPr>
          <a:xfrm flipH="1">
            <a:off x="2489098" y="2071968"/>
            <a:ext cx="476569" cy="63523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62"/>
          <p:cNvSpPr/>
          <p:nvPr/>
        </p:nvSpPr>
        <p:spPr>
          <a:xfrm flipH="1">
            <a:off x="5938032" y="2071975"/>
            <a:ext cx="411719" cy="548612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63"/>
          <p:cNvSpPr txBox="1">
            <a:spLocks noGrp="1"/>
          </p:cNvSpPr>
          <p:nvPr>
            <p:ph type="title"/>
          </p:nvPr>
        </p:nvSpPr>
        <p:spPr>
          <a:xfrm>
            <a:off x="914400" y="507028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TARGET</a:t>
            </a:r>
            <a:endParaRPr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87" name="Google Shape;2387;p63"/>
          <p:cNvSpPr txBox="1"/>
          <p:nvPr/>
        </p:nvSpPr>
        <p:spPr>
          <a:xfrm>
            <a:off x="4686359" y="-87070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Female</a:t>
            </a:r>
            <a:endParaRPr sz="1200">
              <a:solidFill>
                <a:srgbClr val="20124D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8" name="Google Shape;2388;p63"/>
          <p:cNvSpPr txBox="1"/>
          <p:nvPr/>
        </p:nvSpPr>
        <p:spPr>
          <a:xfrm>
            <a:off x="4686360" y="-522555"/>
            <a:ext cx="1025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Male</a:t>
            </a:r>
            <a:endParaRPr sz="1200">
              <a:solidFill>
                <a:srgbClr val="20124D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2389" name="Google Shape;2389;p63"/>
          <p:cNvGrpSpPr/>
          <p:nvPr/>
        </p:nvGrpSpPr>
        <p:grpSpPr>
          <a:xfrm>
            <a:off x="911200" y="1523825"/>
            <a:ext cx="822446" cy="820222"/>
            <a:chOff x="911200" y="1523825"/>
            <a:chExt cx="822446" cy="820222"/>
          </a:xfrm>
        </p:grpSpPr>
        <p:sp>
          <p:nvSpPr>
            <p:cNvPr id="2390" name="Google Shape;2390;p63"/>
            <p:cNvSpPr/>
            <p:nvPr/>
          </p:nvSpPr>
          <p:spPr>
            <a:xfrm>
              <a:off x="911200" y="1523825"/>
              <a:ext cx="822446" cy="820222"/>
            </a:xfrm>
            <a:custGeom>
              <a:avLst/>
              <a:gdLst/>
              <a:ahLst/>
              <a:cxnLst/>
              <a:rect l="l" t="t" r="r" b="b"/>
              <a:pathLst>
                <a:path w="19188" h="19135" extrusionOk="0">
                  <a:moveTo>
                    <a:pt x="9620" y="0"/>
                  </a:moveTo>
                  <a:cubicBezTo>
                    <a:pt x="4318" y="0"/>
                    <a:pt x="1" y="4265"/>
                    <a:pt x="1" y="9568"/>
                  </a:cubicBezTo>
                  <a:cubicBezTo>
                    <a:pt x="1" y="14870"/>
                    <a:pt x="4318" y="19135"/>
                    <a:pt x="9620" y="19135"/>
                  </a:cubicBezTo>
                  <a:cubicBezTo>
                    <a:pt x="14922" y="19135"/>
                    <a:pt x="19188" y="14870"/>
                    <a:pt x="19188" y="9568"/>
                  </a:cubicBezTo>
                  <a:cubicBezTo>
                    <a:pt x="19188" y="4265"/>
                    <a:pt x="14922" y="0"/>
                    <a:pt x="9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3"/>
            <p:cNvSpPr/>
            <p:nvPr/>
          </p:nvSpPr>
          <p:spPr>
            <a:xfrm>
              <a:off x="943819" y="1556103"/>
              <a:ext cx="759438" cy="755667"/>
            </a:xfrm>
            <a:custGeom>
              <a:avLst/>
              <a:gdLst/>
              <a:ahLst/>
              <a:cxnLst/>
              <a:rect l="l" t="t" r="r" b="b"/>
              <a:pathLst>
                <a:path w="17718" h="17629" extrusionOk="0">
                  <a:moveTo>
                    <a:pt x="7970" y="1"/>
                  </a:moveTo>
                  <a:cubicBezTo>
                    <a:pt x="7939" y="1"/>
                    <a:pt x="7907" y="3"/>
                    <a:pt x="7875" y="8"/>
                  </a:cubicBezTo>
                  <a:cubicBezTo>
                    <a:pt x="7599" y="8"/>
                    <a:pt x="7389" y="284"/>
                    <a:pt x="7442" y="612"/>
                  </a:cubicBezTo>
                  <a:cubicBezTo>
                    <a:pt x="7442" y="888"/>
                    <a:pt x="7718" y="1098"/>
                    <a:pt x="8046" y="1098"/>
                  </a:cubicBezTo>
                  <a:cubicBezTo>
                    <a:pt x="8321" y="1045"/>
                    <a:pt x="8531" y="770"/>
                    <a:pt x="8479" y="507"/>
                  </a:cubicBezTo>
                  <a:cubicBezTo>
                    <a:pt x="8479" y="211"/>
                    <a:pt x="8255" y="1"/>
                    <a:pt x="7970" y="1"/>
                  </a:cubicBezTo>
                  <a:close/>
                  <a:moveTo>
                    <a:pt x="9658" y="1"/>
                  </a:moveTo>
                  <a:cubicBezTo>
                    <a:pt x="9411" y="1"/>
                    <a:pt x="9182" y="211"/>
                    <a:pt x="9135" y="507"/>
                  </a:cubicBezTo>
                  <a:cubicBezTo>
                    <a:pt x="9135" y="770"/>
                    <a:pt x="9358" y="1045"/>
                    <a:pt x="9634" y="1098"/>
                  </a:cubicBezTo>
                  <a:cubicBezTo>
                    <a:pt x="9962" y="1098"/>
                    <a:pt x="10224" y="888"/>
                    <a:pt x="10224" y="612"/>
                  </a:cubicBezTo>
                  <a:cubicBezTo>
                    <a:pt x="10290" y="284"/>
                    <a:pt x="10067" y="8"/>
                    <a:pt x="9739" y="8"/>
                  </a:cubicBezTo>
                  <a:cubicBezTo>
                    <a:pt x="9712" y="3"/>
                    <a:pt x="9684" y="1"/>
                    <a:pt x="9658" y="1"/>
                  </a:cubicBezTo>
                  <a:close/>
                  <a:moveTo>
                    <a:pt x="11369" y="356"/>
                  </a:moveTo>
                  <a:cubicBezTo>
                    <a:pt x="11164" y="356"/>
                    <a:pt x="10973" y="500"/>
                    <a:pt x="10880" y="717"/>
                  </a:cubicBezTo>
                  <a:cubicBezTo>
                    <a:pt x="10775" y="993"/>
                    <a:pt x="10946" y="1321"/>
                    <a:pt x="11209" y="1426"/>
                  </a:cubicBezTo>
                  <a:cubicBezTo>
                    <a:pt x="11266" y="1437"/>
                    <a:pt x="11323" y="1443"/>
                    <a:pt x="11377" y="1443"/>
                  </a:cubicBezTo>
                  <a:cubicBezTo>
                    <a:pt x="11629" y="1443"/>
                    <a:pt x="11833" y="1315"/>
                    <a:pt x="11930" y="1045"/>
                  </a:cubicBezTo>
                  <a:cubicBezTo>
                    <a:pt x="12035" y="770"/>
                    <a:pt x="11865" y="441"/>
                    <a:pt x="11537" y="389"/>
                  </a:cubicBezTo>
                  <a:cubicBezTo>
                    <a:pt x="11481" y="367"/>
                    <a:pt x="11425" y="356"/>
                    <a:pt x="11369" y="356"/>
                  </a:cubicBezTo>
                  <a:close/>
                  <a:moveTo>
                    <a:pt x="6278" y="356"/>
                  </a:moveTo>
                  <a:cubicBezTo>
                    <a:pt x="6214" y="356"/>
                    <a:pt x="6147" y="367"/>
                    <a:pt x="6077" y="389"/>
                  </a:cubicBezTo>
                  <a:cubicBezTo>
                    <a:pt x="5801" y="507"/>
                    <a:pt x="5631" y="770"/>
                    <a:pt x="5749" y="1098"/>
                  </a:cubicBezTo>
                  <a:cubicBezTo>
                    <a:pt x="5831" y="1313"/>
                    <a:pt x="6017" y="1464"/>
                    <a:pt x="6250" y="1464"/>
                  </a:cubicBezTo>
                  <a:cubicBezTo>
                    <a:pt x="6316" y="1464"/>
                    <a:pt x="6385" y="1452"/>
                    <a:pt x="6458" y="1426"/>
                  </a:cubicBezTo>
                  <a:cubicBezTo>
                    <a:pt x="6733" y="1321"/>
                    <a:pt x="6891" y="1045"/>
                    <a:pt x="6786" y="717"/>
                  </a:cubicBezTo>
                  <a:cubicBezTo>
                    <a:pt x="6703" y="500"/>
                    <a:pt x="6515" y="356"/>
                    <a:pt x="6278" y="356"/>
                  </a:cubicBezTo>
                  <a:close/>
                  <a:moveTo>
                    <a:pt x="13000" y="1047"/>
                  </a:moveTo>
                  <a:cubicBezTo>
                    <a:pt x="12807" y="1047"/>
                    <a:pt x="12602" y="1131"/>
                    <a:pt x="12521" y="1321"/>
                  </a:cubicBezTo>
                  <a:cubicBezTo>
                    <a:pt x="12363" y="1596"/>
                    <a:pt x="12468" y="1924"/>
                    <a:pt x="12692" y="2082"/>
                  </a:cubicBezTo>
                  <a:cubicBezTo>
                    <a:pt x="12782" y="2121"/>
                    <a:pt x="12879" y="2141"/>
                    <a:pt x="12973" y="2141"/>
                  </a:cubicBezTo>
                  <a:cubicBezTo>
                    <a:pt x="13165" y="2141"/>
                    <a:pt x="13347" y="2057"/>
                    <a:pt x="13453" y="1872"/>
                  </a:cubicBezTo>
                  <a:cubicBezTo>
                    <a:pt x="13623" y="1596"/>
                    <a:pt x="13505" y="1268"/>
                    <a:pt x="13243" y="1098"/>
                  </a:cubicBezTo>
                  <a:cubicBezTo>
                    <a:pt x="13173" y="1065"/>
                    <a:pt x="13088" y="1047"/>
                    <a:pt x="13000" y="1047"/>
                  </a:cubicBezTo>
                  <a:close/>
                  <a:moveTo>
                    <a:pt x="4668" y="1079"/>
                  </a:moveTo>
                  <a:cubicBezTo>
                    <a:pt x="4572" y="1079"/>
                    <a:pt x="4474" y="1105"/>
                    <a:pt x="4384" y="1163"/>
                  </a:cubicBezTo>
                  <a:cubicBezTo>
                    <a:pt x="4161" y="1321"/>
                    <a:pt x="4056" y="1649"/>
                    <a:pt x="4213" y="1924"/>
                  </a:cubicBezTo>
                  <a:cubicBezTo>
                    <a:pt x="4326" y="2071"/>
                    <a:pt x="4506" y="2167"/>
                    <a:pt x="4690" y="2167"/>
                  </a:cubicBezTo>
                  <a:cubicBezTo>
                    <a:pt x="4787" y="2167"/>
                    <a:pt x="4885" y="2141"/>
                    <a:pt x="4975" y="2082"/>
                  </a:cubicBezTo>
                  <a:cubicBezTo>
                    <a:pt x="5198" y="1924"/>
                    <a:pt x="5303" y="1596"/>
                    <a:pt x="5145" y="1321"/>
                  </a:cubicBezTo>
                  <a:cubicBezTo>
                    <a:pt x="5033" y="1174"/>
                    <a:pt x="4853" y="1079"/>
                    <a:pt x="4668" y="1079"/>
                  </a:cubicBezTo>
                  <a:close/>
                  <a:moveTo>
                    <a:pt x="14394" y="2078"/>
                  </a:moveTo>
                  <a:cubicBezTo>
                    <a:pt x="14239" y="2078"/>
                    <a:pt x="14088" y="2134"/>
                    <a:pt x="14004" y="2253"/>
                  </a:cubicBezTo>
                  <a:cubicBezTo>
                    <a:pt x="13781" y="2476"/>
                    <a:pt x="13781" y="2804"/>
                    <a:pt x="14004" y="3014"/>
                  </a:cubicBezTo>
                  <a:cubicBezTo>
                    <a:pt x="14126" y="3112"/>
                    <a:pt x="14258" y="3157"/>
                    <a:pt x="14385" y="3157"/>
                  </a:cubicBezTo>
                  <a:cubicBezTo>
                    <a:pt x="14546" y="3157"/>
                    <a:pt x="14700" y="3086"/>
                    <a:pt x="14818" y="2961"/>
                  </a:cubicBezTo>
                  <a:cubicBezTo>
                    <a:pt x="14988" y="2738"/>
                    <a:pt x="14988" y="2410"/>
                    <a:pt x="14765" y="2200"/>
                  </a:cubicBezTo>
                  <a:cubicBezTo>
                    <a:pt x="14667" y="2121"/>
                    <a:pt x="14529" y="2078"/>
                    <a:pt x="14394" y="2078"/>
                  </a:cubicBezTo>
                  <a:close/>
                  <a:moveTo>
                    <a:pt x="3284" y="2091"/>
                  </a:moveTo>
                  <a:cubicBezTo>
                    <a:pt x="3148" y="2091"/>
                    <a:pt x="3007" y="2147"/>
                    <a:pt x="2901" y="2253"/>
                  </a:cubicBezTo>
                  <a:cubicBezTo>
                    <a:pt x="2678" y="2476"/>
                    <a:pt x="2678" y="2804"/>
                    <a:pt x="2849" y="3014"/>
                  </a:cubicBezTo>
                  <a:cubicBezTo>
                    <a:pt x="2968" y="3133"/>
                    <a:pt x="3117" y="3188"/>
                    <a:pt x="3269" y="3188"/>
                  </a:cubicBezTo>
                  <a:cubicBezTo>
                    <a:pt x="3403" y="3188"/>
                    <a:pt x="3540" y="3146"/>
                    <a:pt x="3662" y="3066"/>
                  </a:cubicBezTo>
                  <a:cubicBezTo>
                    <a:pt x="3885" y="2856"/>
                    <a:pt x="3885" y="2528"/>
                    <a:pt x="3662" y="2305"/>
                  </a:cubicBezTo>
                  <a:cubicBezTo>
                    <a:pt x="3579" y="2160"/>
                    <a:pt x="3435" y="2091"/>
                    <a:pt x="3284" y="2091"/>
                  </a:cubicBezTo>
                  <a:close/>
                  <a:moveTo>
                    <a:pt x="15559" y="3359"/>
                  </a:moveTo>
                  <a:cubicBezTo>
                    <a:pt x="15451" y="3359"/>
                    <a:pt x="15348" y="3392"/>
                    <a:pt x="15264" y="3460"/>
                  </a:cubicBezTo>
                  <a:cubicBezTo>
                    <a:pt x="14988" y="3617"/>
                    <a:pt x="14936" y="3998"/>
                    <a:pt x="15093" y="4221"/>
                  </a:cubicBezTo>
                  <a:cubicBezTo>
                    <a:pt x="15222" y="4381"/>
                    <a:pt x="15386" y="4465"/>
                    <a:pt x="15545" y="4465"/>
                  </a:cubicBezTo>
                  <a:cubicBezTo>
                    <a:pt x="15661" y="4465"/>
                    <a:pt x="15773" y="4420"/>
                    <a:pt x="15867" y="4326"/>
                  </a:cubicBezTo>
                  <a:cubicBezTo>
                    <a:pt x="16130" y="4169"/>
                    <a:pt x="16196" y="3841"/>
                    <a:pt x="16025" y="3565"/>
                  </a:cubicBezTo>
                  <a:cubicBezTo>
                    <a:pt x="15891" y="3431"/>
                    <a:pt x="15720" y="3359"/>
                    <a:pt x="15559" y="3359"/>
                  </a:cubicBezTo>
                  <a:close/>
                  <a:moveTo>
                    <a:pt x="2124" y="3411"/>
                  </a:moveTo>
                  <a:cubicBezTo>
                    <a:pt x="1954" y="3411"/>
                    <a:pt x="1796" y="3484"/>
                    <a:pt x="1694" y="3617"/>
                  </a:cubicBezTo>
                  <a:cubicBezTo>
                    <a:pt x="1484" y="3893"/>
                    <a:pt x="1536" y="4221"/>
                    <a:pt x="1812" y="4379"/>
                  </a:cubicBezTo>
                  <a:cubicBezTo>
                    <a:pt x="1896" y="4447"/>
                    <a:pt x="2010" y="4480"/>
                    <a:pt x="2126" y="4480"/>
                  </a:cubicBezTo>
                  <a:cubicBezTo>
                    <a:pt x="2300" y="4480"/>
                    <a:pt x="2479" y="4407"/>
                    <a:pt x="2573" y="4274"/>
                  </a:cubicBezTo>
                  <a:cubicBezTo>
                    <a:pt x="2744" y="3998"/>
                    <a:pt x="2678" y="3670"/>
                    <a:pt x="2468" y="3512"/>
                  </a:cubicBezTo>
                  <a:cubicBezTo>
                    <a:pt x="2357" y="3444"/>
                    <a:pt x="2238" y="3411"/>
                    <a:pt x="2124" y="3411"/>
                  </a:cubicBezTo>
                  <a:close/>
                  <a:moveTo>
                    <a:pt x="16406" y="4837"/>
                  </a:moveTo>
                  <a:cubicBezTo>
                    <a:pt x="16334" y="4837"/>
                    <a:pt x="16263" y="4850"/>
                    <a:pt x="16196" y="4877"/>
                  </a:cubicBezTo>
                  <a:cubicBezTo>
                    <a:pt x="15920" y="5035"/>
                    <a:pt x="15802" y="5363"/>
                    <a:pt x="15920" y="5639"/>
                  </a:cubicBezTo>
                  <a:cubicBezTo>
                    <a:pt x="16037" y="5844"/>
                    <a:pt x="16249" y="5954"/>
                    <a:pt x="16463" y="5954"/>
                  </a:cubicBezTo>
                  <a:cubicBezTo>
                    <a:pt x="16537" y="5954"/>
                    <a:pt x="16611" y="5941"/>
                    <a:pt x="16681" y="5914"/>
                  </a:cubicBezTo>
                  <a:cubicBezTo>
                    <a:pt x="16957" y="5757"/>
                    <a:pt x="17062" y="5481"/>
                    <a:pt x="16957" y="5153"/>
                  </a:cubicBezTo>
                  <a:cubicBezTo>
                    <a:pt x="16830" y="4948"/>
                    <a:pt x="16616" y="4837"/>
                    <a:pt x="16406" y="4837"/>
                  </a:cubicBezTo>
                  <a:close/>
                  <a:moveTo>
                    <a:pt x="1266" y="4890"/>
                  </a:moveTo>
                  <a:cubicBezTo>
                    <a:pt x="1055" y="4890"/>
                    <a:pt x="853" y="5000"/>
                    <a:pt x="775" y="5205"/>
                  </a:cubicBezTo>
                  <a:cubicBezTo>
                    <a:pt x="604" y="5481"/>
                    <a:pt x="775" y="5809"/>
                    <a:pt x="1037" y="5967"/>
                  </a:cubicBezTo>
                  <a:cubicBezTo>
                    <a:pt x="1107" y="5997"/>
                    <a:pt x="1181" y="6011"/>
                    <a:pt x="1253" y="6011"/>
                  </a:cubicBezTo>
                  <a:cubicBezTo>
                    <a:pt x="1466" y="6011"/>
                    <a:pt x="1671" y="5883"/>
                    <a:pt x="1759" y="5639"/>
                  </a:cubicBezTo>
                  <a:cubicBezTo>
                    <a:pt x="1864" y="5363"/>
                    <a:pt x="1759" y="5100"/>
                    <a:pt x="1484" y="4930"/>
                  </a:cubicBezTo>
                  <a:cubicBezTo>
                    <a:pt x="1413" y="4903"/>
                    <a:pt x="1339" y="4890"/>
                    <a:pt x="1266" y="4890"/>
                  </a:cubicBezTo>
                  <a:close/>
                  <a:moveTo>
                    <a:pt x="16973" y="6508"/>
                  </a:moveTo>
                  <a:cubicBezTo>
                    <a:pt x="16934" y="6508"/>
                    <a:pt x="16893" y="6511"/>
                    <a:pt x="16852" y="6518"/>
                  </a:cubicBezTo>
                  <a:cubicBezTo>
                    <a:pt x="16576" y="6570"/>
                    <a:pt x="16353" y="6846"/>
                    <a:pt x="16458" y="7174"/>
                  </a:cubicBezTo>
                  <a:cubicBezTo>
                    <a:pt x="16517" y="7421"/>
                    <a:pt x="16734" y="7615"/>
                    <a:pt x="17014" y="7615"/>
                  </a:cubicBezTo>
                  <a:cubicBezTo>
                    <a:pt x="17047" y="7615"/>
                    <a:pt x="17080" y="7613"/>
                    <a:pt x="17114" y="7607"/>
                  </a:cubicBezTo>
                  <a:cubicBezTo>
                    <a:pt x="17390" y="7502"/>
                    <a:pt x="17560" y="7227"/>
                    <a:pt x="17508" y="6951"/>
                  </a:cubicBezTo>
                  <a:cubicBezTo>
                    <a:pt x="17451" y="6664"/>
                    <a:pt x="17243" y="6508"/>
                    <a:pt x="16973" y="6508"/>
                  </a:cubicBezTo>
                  <a:close/>
                  <a:moveTo>
                    <a:pt x="721" y="6560"/>
                  </a:moveTo>
                  <a:cubicBezTo>
                    <a:pt x="473" y="6560"/>
                    <a:pt x="217" y="6717"/>
                    <a:pt x="171" y="7003"/>
                  </a:cubicBezTo>
                  <a:cubicBezTo>
                    <a:pt x="119" y="7279"/>
                    <a:pt x="329" y="7555"/>
                    <a:pt x="604" y="7607"/>
                  </a:cubicBezTo>
                  <a:cubicBezTo>
                    <a:pt x="656" y="7629"/>
                    <a:pt x="710" y="7640"/>
                    <a:pt x="763" y="7640"/>
                  </a:cubicBezTo>
                  <a:cubicBezTo>
                    <a:pt x="994" y="7640"/>
                    <a:pt x="1218" y="7450"/>
                    <a:pt x="1261" y="7227"/>
                  </a:cubicBezTo>
                  <a:cubicBezTo>
                    <a:pt x="1313" y="6898"/>
                    <a:pt x="1156" y="6623"/>
                    <a:pt x="827" y="6570"/>
                  </a:cubicBezTo>
                  <a:cubicBezTo>
                    <a:pt x="793" y="6564"/>
                    <a:pt x="757" y="6560"/>
                    <a:pt x="721" y="6560"/>
                  </a:cubicBezTo>
                  <a:close/>
                  <a:moveTo>
                    <a:pt x="552" y="8263"/>
                  </a:moveTo>
                  <a:cubicBezTo>
                    <a:pt x="224" y="8263"/>
                    <a:pt x="1" y="8539"/>
                    <a:pt x="1" y="8815"/>
                  </a:cubicBezTo>
                  <a:cubicBezTo>
                    <a:pt x="1" y="9143"/>
                    <a:pt x="224" y="9366"/>
                    <a:pt x="552" y="9366"/>
                  </a:cubicBezTo>
                  <a:cubicBezTo>
                    <a:pt x="827" y="9366"/>
                    <a:pt x="1103" y="9143"/>
                    <a:pt x="1103" y="8815"/>
                  </a:cubicBezTo>
                  <a:cubicBezTo>
                    <a:pt x="1103" y="8539"/>
                    <a:pt x="827" y="8263"/>
                    <a:pt x="552" y="8263"/>
                  </a:cubicBezTo>
                  <a:close/>
                  <a:moveTo>
                    <a:pt x="17180" y="8211"/>
                  </a:moveTo>
                  <a:cubicBezTo>
                    <a:pt x="16852" y="8211"/>
                    <a:pt x="16629" y="8486"/>
                    <a:pt x="16629" y="8762"/>
                  </a:cubicBezTo>
                  <a:cubicBezTo>
                    <a:pt x="16629" y="8771"/>
                    <a:pt x="16629" y="8780"/>
                    <a:pt x="16629" y="8788"/>
                  </a:cubicBezTo>
                  <a:lnTo>
                    <a:pt x="16629" y="8788"/>
                  </a:lnTo>
                  <a:cubicBezTo>
                    <a:pt x="16629" y="8797"/>
                    <a:pt x="16629" y="8806"/>
                    <a:pt x="16629" y="8815"/>
                  </a:cubicBezTo>
                  <a:cubicBezTo>
                    <a:pt x="16629" y="9090"/>
                    <a:pt x="16852" y="9366"/>
                    <a:pt x="17180" y="9366"/>
                  </a:cubicBezTo>
                  <a:cubicBezTo>
                    <a:pt x="17442" y="9366"/>
                    <a:pt x="17718" y="9090"/>
                    <a:pt x="17718" y="8815"/>
                  </a:cubicBezTo>
                  <a:cubicBezTo>
                    <a:pt x="17718" y="8806"/>
                    <a:pt x="17718" y="8797"/>
                    <a:pt x="17717" y="8788"/>
                  </a:cubicBezTo>
                  <a:lnTo>
                    <a:pt x="17717" y="8788"/>
                  </a:lnTo>
                  <a:cubicBezTo>
                    <a:pt x="17718" y="8780"/>
                    <a:pt x="17718" y="8771"/>
                    <a:pt x="17718" y="8762"/>
                  </a:cubicBezTo>
                  <a:cubicBezTo>
                    <a:pt x="17718" y="8486"/>
                    <a:pt x="17442" y="8211"/>
                    <a:pt x="17180" y="8211"/>
                  </a:cubicBezTo>
                  <a:close/>
                  <a:moveTo>
                    <a:pt x="16976" y="10008"/>
                  </a:moveTo>
                  <a:cubicBezTo>
                    <a:pt x="16714" y="10008"/>
                    <a:pt x="16514" y="10167"/>
                    <a:pt x="16458" y="10403"/>
                  </a:cubicBezTo>
                  <a:cubicBezTo>
                    <a:pt x="16406" y="10731"/>
                    <a:pt x="16576" y="11006"/>
                    <a:pt x="16852" y="11059"/>
                  </a:cubicBezTo>
                  <a:cubicBezTo>
                    <a:pt x="16892" y="11065"/>
                    <a:pt x="16931" y="11068"/>
                    <a:pt x="16969" y="11068"/>
                  </a:cubicBezTo>
                  <a:cubicBezTo>
                    <a:pt x="17241" y="11068"/>
                    <a:pt x="17450" y="10909"/>
                    <a:pt x="17508" y="10678"/>
                  </a:cubicBezTo>
                  <a:cubicBezTo>
                    <a:pt x="17560" y="10350"/>
                    <a:pt x="17390" y="10074"/>
                    <a:pt x="17114" y="10022"/>
                  </a:cubicBezTo>
                  <a:cubicBezTo>
                    <a:pt x="17067" y="10012"/>
                    <a:pt x="17021" y="10008"/>
                    <a:pt x="16976" y="10008"/>
                  </a:cubicBezTo>
                  <a:close/>
                  <a:moveTo>
                    <a:pt x="741" y="10008"/>
                  </a:moveTo>
                  <a:cubicBezTo>
                    <a:pt x="697" y="10008"/>
                    <a:pt x="651" y="10013"/>
                    <a:pt x="604" y="10022"/>
                  </a:cubicBezTo>
                  <a:cubicBezTo>
                    <a:pt x="329" y="10074"/>
                    <a:pt x="119" y="10403"/>
                    <a:pt x="171" y="10678"/>
                  </a:cubicBezTo>
                  <a:cubicBezTo>
                    <a:pt x="266" y="10915"/>
                    <a:pt x="499" y="11119"/>
                    <a:pt x="745" y="11119"/>
                  </a:cubicBezTo>
                  <a:cubicBezTo>
                    <a:pt x="773" y="11119"/>
                    <a:pt x="800" y="11116"/>
                    <a:pt x="827" y="11111"/>
                  </a:cubicBezTo>
                  <a:cubicBezTo>
                    <a:pt x="1156" y="11006"/>
                    <a:pt x="1313" y="10731"/>
                    <a:pt x="1261" y="10455"/>
                  </a:cubicBezTo>
                  <a:cubicBezTo>
                    <a:pt x="1216" y="10174"/>
                    <a:pt x="1006" y="10008"/>
                    <a:pt x="741" y="10008"/>
                  </a:cubicBezTo>
                  <a:close/>
                  <a:moveTo>
                    <a:pt x="1260" y="11669"/>
                  </a:moveTo>
                  <a:cubicBezTo>
                    <a:pt x="1185" y="11669"/>
                    <a:pt x="1110" y="11684"/>
                    <a:pt x="1037" y="11715"/>
                  </a:cubicBezTo>
                  <a:cubicBezTo>
                    <a:pt x="775" y="11820"/>
                    <a:pt x="657" y="12148"/>
                    <a:pt x="775" y="12424"/>
                  </a:cubicBezTo>
                  <a:cubicBezTo>
                    <a:pt x="853" y="12629"/>
                    <a:pt x="1055" y="12739"/>
                    <a:pt x="1266" y="12739"/>
                  </a:cubicBezTo>
                  <a:cubicBezTo>
                    <a:pt x="1339" y="12739"/>
                    <a:pt x="1413" y="12726"/>
                    <a:pt x="1484" y="12699"/>
                  </a:cubicBezTo>
                  <a:cubicBezTo>
                    <a:pt x="1759" y="12581"/>
                    <a:pt x="1864" y="12253"/>
                    <a:pt x="1759" y="11991"/>
                  </a:cubicBezTo>
                  <a:cubicBezTo>
                    <a:pt x="1672" y="11787"/>
                    <a:pt x="1470" y="11669"/>
                    <a:pt x="1260" y="11669"/>
                  </a:cubicBezTo>
                  <a:close/>
                  <a:moveTo>
                    <a:pt x="16446" y="11647"/>
                  </a:moveTo>
                  <a:cubicBezTo>
                    <a:pt x="16241" y="11647"/>
                    <a:pt x="16048" y="11791"/>
                    <a:pt x="15972" y="11991"/>
                  </a:cubicBezTo>
                  <a:cubicBezTo>
                    <a:pt x="15802" y="12253"/>
                    <a:pt x="15972" y="12581"/>
                    <a:pt x="16248" y="12699"/>
                  </a:cubicBezTo>
                  <a:cubicBezTo>
                    <a:pt x="16319" y="12726"/>
                    <a:pt x="16393" y="12739"/>
                    <a:pt x="16466" y="12739"/>
                  </a:cubicBezTo>
                  <a:cubicBezTo>
                    <a:pt x="16677" y="12739"/>
                    <a:pt x="16879" y="12629"/>
                    <a:pt x="16957" y="12424"/>
                  </a:cubicBezTo>
                  <a:cubicBezTo>
                    <a:pt x="17062" y="12148"/>
                    <a:pt x="16957" y="11820"/>
                    <a:pt x="16681" y="11715"/>
                  </a:cubicBezTo>
                  <a:cubicBezTo>
                    <a:pt x="16605" y="11668"/>
                    <a:pt x="16525" y="11647"/>
                    <a:pt x="16446" y="11647"/>
                  </a:cubicBezTo>
                  <a:close/>
                  <a:moveTo>
                    <a:pt x="15587" y="13147"/>
                  </a:moveTo>
                  <a:cubicBezTo>
                    <a:pt x="15413" y="13147"/>
                    <a:pt x="15250" y="13219"/>
                    <a:pt x="15146" y="13355"/>
                  </a:cubicBezTo>
                  <a:cubicBezTo>
                    <a:pt x="14988" y="13631"/>
                    <a:pt x="14988" y="13959"/>
                    <a:pt x="15264" y="14117"/>
                  </a:cubicBezTo>
                  <a:cubicBezTo>
                    <a:pt x="15352" y="14211"/>
                    <a:pt x="15474" y="14256"/>
                    <a:pt x="15596" y="14256"/>
                  </a:cubicBezTo>
                  <a:cubicBezTo>
                    <a:pt x="15764" y="14256"/>
                    <a:pt x="15934" y="14171"/>
                    <a:pt x="16025" y="14012"/>
                  </a:cubicBezTo>
                  <a:cubicBezTo>
                    <a:pt x="16196" y="13789"/>
                    <a:pt x="16130" y="13408"/>
                    <a:pt x="15920" y="13237"/>
                  </a:cubicBezTo>
                  <a:cubicBezTo>
                    <a:pt x="15813" y="13176"/>
                    <a:pt x="15698" y="13147"/>
                    <a:pt x="15587" y="13147"/>
                  </a:cubicBezTo>
                  <a:close/>
                  <a:moveTo>
                    <a:pt x="2129" y="13149"/>
                  </a:moveTo>
                  <a:cubicBezTo>
                    <a:pt x="2023" y="13149"/>
                    <a:pt x="1914" y="13179"/>
                    <a:pt x="1812" y="13237"/>
                  </a:cubicBezTo>
                  <a:cubicBezTo>
                    <a:pt x="1589" y="13460"/>
                    <a:pt x="1536" y="13789"/>
                    <a:pt x="1694" y="14012"/>
                  </a:cubicBezTo>
                  <a:cubicBezTo>
                    <a:pt x="1799" y="14182"/>
                    <a:pt x="1965" y="14267"/>
                    <a:pt x="2141" y="14267"/>
                  </a:cubicBezTo>
                  <a:cubicBezTo>
                    <a:pt x="2250" y="14267"/>
                    <a:pt x="2363" y="14234"/>
                    <a:pt x="2468" y="14169"/>
                  </a:cubicBezTo>
                  <a:cubicBezTo>
                    <a:pt x="2678" y="13959"/>
                    <a:pt x="2744" y="13631"/>
                    <a:pt x="2573" y="13408"/>
                  </a:cubicBezTo>
                  <a:cubicBezTo>
                    <a:pt x="2474" y="13235"/>
                    <a:pt x="2307" y="13149"/>
                    <a:pt x="2129" y="13149"/>
                  </a:cubicBezTo>
                  <a:close/>
                  <a:moveTo>
                    <a:pt x="3287" y="14448"/>
                  </a:moveTo>
                  <a:cubicBezTo>
                    <a:pt x="3150" y="14448"/>
                    <a:pt x="3013" y="14504"/>
                    <a:pt x="2901" y="14615"/>
                  </a:cubicBezTo>
                  <a:cubicBezTo>
                    <a:pt x="2678" y="14825"/>
                    <a:pt x="2744" y="15206"/>
                    <a:pt x="2954" y="15377"/>
                  </a:cubicBezTo>
                  <a:cubicBezTo>
                    <a:pt x="3065" y="15488"/>
                    <a:pt x="3203" y="15544"/>
                    <a:pt x="3341" y="15544"/>
                  </a:cubicBezTo>
                  <a:cubicBezTo>
                    <a:pt x="3479" y="15544"/>
                    <a:pt x="3616" y="15488"/>
                    <a:pt x="3728" y="15377"/>
                  </a:cubicBezTo>
                  <a:cubicBezTo>
                    <a:pt x="3885" y="15153"/>
                    <a:pt x="3885" y="14773"/>
                    <a:pt x="3662" y="14615"/>
                  </a:cubicBezTo>
                  <a:cubicBezTo>
                    <a:pt x="3557" y="14504"/>
                    <a:pt x="3423" y="14448"/>
                    <a:pt x="3287" y="14448"/>
                  </a:cubicBezTo>
                  <a:close/>
                  <a:moveTo>
                    <a:pt x="14406" y="14439"/>
                  </a:moveTo>
                  <a:cubicBezTo>
                    <a:pt x="14282" y="14439"/>
                    <a:pt x="14158" y="14478"/>
                    <a:pt x="14056" y="14550"/>
                  </a:cubicBezTo>
                  <a:cubicBezTo>
                    <a:pt x="13833" y="14773"/>
                    <a:pt x="13781" y="15101"/>
                    <a:pt x="14004" y="15377"/>
                  </a:cubicBezTo>
                  <a:cubicBezTo>
                    <a:pt x="14115" y="15488"/>
                    <a:pt x="14253" y="15544"/>
                    <a:pt x="14389" y="15544"/>
                  </a:cubicBezTo>
                  <a:cubicBezTo>
                    <a:pt x="14526" y="15544"/>
                    <a:pt x="14660" y="15488"/>
                    <a:pt x="14765" y="15377"/>
                  </a:cubicBezTo>
                  <a:cubicBezTo>
                    <a:pt x="14988" y="15206"/>
                    <a:pt x="15041" y="14825"/>
                    <a:pt x="14818" y="14615"/>
                  </a:cubicBezTo>
                  <a:cubicBezTo>
                    <a:pt x="14703" y="14494"/>
                    <a:pt x="14554" y="14439"/>
                    <a:pt x="14406" y="14439"/>
                  </a:cubicBezTo>
                  <a:close/>
                  <a:moveTo>
                    <a:pt x="4712" y="15460"/>
                  </a:moveTo>
                  <a:cubicBezTo>
                    <a:pt x="4520" y="15460"/>
                    <a:pt x="4330" y="15569"/>
                    <a:pt x="4213" y="15757"/>
                  </a:cubicBezTo>
                  <a:cubicBezTo>
                    <a:pt x="4108" y="15980"/>
                    <a:pt x="4161" y="16361"/>
                    <a:pt x="4437" y="16466"/>
                  </a:cubicBezTo>
                  <a:cubicBezTo>
                    <a:pt x="4528" y="16523"/>
                    <a:pt x="4626" y="16547"/>
                    <a:pt x="4721" y="16547"/>
                  </a:cubicBezTo>
                  <a:cubicBezTo>
                    <a:pt x="4912" y="16547"/>
                    <a:pt x="5093" y="16448"/>
                    <a:pt x="5198" y="16308"/>
                  </a:cubicBezTo>
                  <a:cubicBezTo>
                    <a:pt x="5303" y="16033"/>
                    <a:pt x="5250" y="15705"/>
                    <a:pt x="4975" y="15534"/>
                  </a:cubicBezTo>
                  <a:cubicBezTo>
                    <a:pt x="4891" y="15484"/>
                    <a:pt x="4801" y="15460"/>
                    <a:pt x="4712" y="15460"/>
                  </a:cubicBezTo>
                  <a:close/>
                  <a:moveTo>
                    <a:pt x="13015" y="15460"/>
                  </a:moveTo>
                  <a:cubicBezTo>
                    <a:pt x="12924" y="15460"/>
                    <a:pt x="12832" y="15484"/>
                    <a:pt x="12744" y="15534"/>
                  </a:cubicBezTo>
                  <a:cubicBezTo>
                    <a:pt x="12468" y="15705"/>
                    <a:pt x="12416" y="16033"/>
                    <a:pt x="12521" y="16308"/>
                  </a:cubicBezTo>
                  <a:cubicBezTo>
                    <a:pt x="12635" y="16448"/>
                    <a:pt x="12818" y="16547"/>
                    <a:pt x="13010" y="16547"/>
                  </a:cubicBezTo>
                  <a:cubicBezTo>
                    <a:pt x="13106" y="16547"/>
                    <a:pt x="13203" y="16523"/>
                    <a:pt x="13295" y="16466"/>
                  </a:cubicBezTo>
                  <a:cubicBezTo>
                    <a:pt x="13571" y="16308"/>
                    <a:pt x="13623" y="15980"/>
                    <a:pt x="13505" y="15757"/>
                  </a:cubicBezTo>
                  <a:cubicBezTo>
                    <a:pt x="13398" y="15569"/>
                    <a:pt x="13211" y="15460"/>
                    <a:pt x="13015" y="15460"/>
                  </a:cubicBezTo>
                  <a:close/>
                  <a:moveTo>
                    <a:pt x="6290" y="16159"/>
                  </a:moveTo>
                  <a:cubicBezTo>
                    <a:pt x="6062" y="16159"/>
                    <a:pt x="5844" y="16321"/>
                    <a:pt x="5801" y="16584"/>
                  </a:cubicBezTo>
                  <a:cubicBezTo>
                    <a:pt x="5696" y="16846"/>
                    <a:pt x="5854" y="17122"/>
                    <a:pt x="6130" y="17240"/>
                  </a:cubicBezTo>
                  <a:cubicBezTo>
                    <a:pt x="6186" y="17262"/>
                    <a:pt x="6244" y="17272"/>
                    <a:pt x="6303" y="17272"/>
                  </a:cubicBezTo>
                  <a:cubicBezTo>
                    <a:pt x="6530" y="17272"/>
                    <a:pt x="6755" y="17121"/>
                    <a:pt x="6838" y="16912"/>
                  </a:cubicBezTo>
                  <a:cubicBezTo>
                    <a:pt x="6891" y="16584"/>
                    <a:pt x="6733" y="16308"/>
                    <a:pt x="6458" y="16190"/>
                  </a:cubicBezTo>
                  <a:cubicBezTo>
                    <a:pt x="6403" y="16169"/>
                    <a:pt x="6346" y="16159"/>
                    <a:pt x="6290" y="16159"/>
                  </a:cubicBezTo>
                  <a:close/>
                  <a:moveTo>
                    <a:pt x="11441" y="16159"/>
                  </a:moveTo>
                  <a:cubicBezTo>
                    <a:pt x="11384" y="16159"/>
                    <a:pt x="11328" y="16169"/>
                    <a:pt x="11274" y="16190"/>
                  </a:cubicBezTo>
                  <a:cubicBezTo>
                    <a:pt x="10999" y="16308"/>
                    <a:pt x="10828" y="16584"/>
                    <a:pt x="10880" y="16912"/>
                  </a:cubicBezTo>
                  <a:cubicBezTo>
                    <a:pt x="10974" y="17121"/>
                    <a:pt x="11201" y="17272"/>
                    <a:pt x="11429" y="17272"/>
                  </a:cubicBezTo>
                  <a:cubicBezTo>
                    <a:pt x="11487" y="17272"/>
                    <a:pt x="11546" y="17262"/>
                    <a:pt x="11602" y="17240"/>
                  </a:cubicBezTo>
                  <a:cubicBezTo>
                    <a:pt x="11865" y="17122"/>
                    <a:pt x="12035" y="16846"/>
                    <a:pt x="11930" y="16518"/>
                  </a:cubicBezTo>
                  <a:cubicBezTo>
                    <a:pt x="11878" y="16309"/>
                    <a:pt x="11660" y="16159"/>
                    <a:pt x="11441" y="16159"/>
                  </a:cubicBezTo>
                  <a:close/>
                  <a:moveTo>
                    <a:pt x="8046" y="16518"/>
                  </a:moveTo>
                  <a:cubicBezTo>
                    <a:pt x="7770" y="16518"/>
                    <a:pt x="7494" y="16741"/>
                    <a:pt x="7442" y="17017"/>
                  </a:cubicBezTo>
                  <a:cubicBezTo>
                    <a:pt x="7442" y="17345"/>
                    <a:pt x="7665" y="17621"/>
                    <a:pt x="7928" y="17621"/>
                  </a:cubicBezTo>
                  <a:cubicBezTo>
                    <a:pt x="7960" y="17626"/>
                    <a:pt x="7991" y="17628"/>
                    <a:pt x="8021" y="17628"/>
                  </a:cubicBezTo>
                  <a:cubicBezTo>
                    <a:pt x="8298" y="17628"/>
                    <a:pt x="8484" y="17418"/>
                    <a:pt x="8531" y="17122"/>
                  </a:cubicBezTo>
                  <a:cubicBezTo>
                    <a:pt x="8584" y="16846"/>
                    <a:pt x="8374" y="16584"/>
                    <a:pt x="8046" y="16518"/>
                  </a:cubicBezTo>
                  <a:close/>
                  <a:moveTo>
                    <a:pt x="9686" y="16518"/>
                  </a:moveTo>
                  <a:cubicBezTo>
                    <a:pt x="9358" y="16584"/>
                    <a:pt x="9135" y="16846"/>
                    <a:pt x="9187" y="17122"/>
                  </a:cubicBezTo>
                  <a:cubicBezTo>
                    <a:pt x="9235" y="17418"/>
                    <a:pt x="9421" y="17628"/>
                    <a:pt x="9698" y="17628"/>
                  </a:cubicBezTo>
                  <a:cubicBezTo>
                    <a:pt x="9728" y="17628"/>
                    <a:pt x="9759" y="17626"/>
                    <a:pt x="9791" y="17621"/>
                  </a:cubicBezTo>
                  <a:cubicBezTo>
                    <a:pt x="10067" y="17568"/>
                    <a:pt x="10290" y="17345"/>
                    <a:pt x="10290" y="17017"/>
                  </a:cubicBezTo>
                  <a:cubicBezTo>
                    <a:pt x="10224" y="16741"/>
                    <a:pt x="9962" y="16518"/>
                    <a:pt x="9686" y="16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3"/>
            <p:cNvSpPr/>
            <p:nvPr/>
          </p:nvSpPr>
          <p:spPr>
            <a:xfrm rot="-5400000">
              <a:off x="941738" y="1554363"/>
              <a:ext cx="759300" cy="7593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3"/>
            <p:cNvSpPr/>
            <p:nvPr/>
          </p:nvSpPr>
          <p:spPr>
            <a:xfrm>
              <a:off x="991097" y="1603127"/>
              <a:ext cx="663254" cy="661064"/>
            </a:xfrm>
            <a:custGeom>
              <a:avLst/>
              <a:gdLst/>
              <a:ahLst/>
              <a:cxnLst/>
              <a:rect l="l" t="t" r="r" b="b"/>
              <a:pathLst>
                <a:path w="15474" h="15422" extrusionOk="0">
                  <a:moveTo>
                    <a:pt x="7756" y="1"/>
                  </a:moveTo>
                  <a:cubicBezTo>
                    <a:pt x="3491" y="1"/>
                    <a:pt x="0" y="3452"/>
                    <a:pt x="0" y="7718"/>
                  </a:cubicBezTo>
                  <a:cubicBezTo>
                    <a:pt x="0" y="11983"/>
                    <a:pt x="3491" y="15421"/>
                    <a:pt x="7756" y="15421"/>
                  </a:cubicBezTo>
                  <a:cubicBezTo>
                    <a:pt x="12022" y="15421"/>
                    <a:pt x="15473" y="11983"/>
                    <a:pt x="15473" y="7718"/>
                  </a:cubicBezTo>
                  <a:cubicBezTo>
                    <a:pt x="15473" y="3452"/>
                    <a:pt x="12022" y="1"/>
                    <a:pt x="77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1056335" y="1666698"/>
              <a:ext cx="534453" cy="534484"/>
            </a:xfrm>
            <a:custGeom>
              <a:avLst/>
              <a:gdLst/>
              <a:ahLst/>
              <a:cxnLst/>
              <a:rect l="l" t="t" r="r" b="b"/>
              <a:pathLst>
                <a:path w="12469" h="12469" extrusionOk="0">
                  <a:moveTo>
                    <a:pt x="6234" y="1"/>
                  </a:moveTo>
                  <a:cubicBezTo>
                    <a:pt x="2796" y="1"/>
                    <a:pt x="0" y="2783"/>
                    <a:pt x="0" y="6235"/>
                  </a:cubicBezTo>
                  <a:cubicBezTo>
                    <a:pt x="0" y="9673"/>
                    <a:pt x="2796" y="12468"/>
                    <a:pt x="6234" y="12468"/>
                  </a:cubicBezTo>
                  <a:cubicBezTo>
                    <a:pt x="9686" y="12468"/>
                    <a:pt x="12468" y="9673"/>
                    <a:pt x="12468" y="6235"/>
                  </a:cubicBezTo>
                  <a:cubicBezTo>
                    <a:pt x="12468" y="2783"/>
                    <a:pt x="9686" y="1"/>
                    <a:pt x="6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1260537" y="1821401"/>
              <a:ext cx="126616" cy="126623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1470" y="1"/>
                  </a:moveTo>
                  <a:cubicBezTo>
                    <a:pt x="657" y="1"/>
                    <a:pt x="0" y="657"/>
                    <a:pt x="0" y="1471"/>
                  </a:cubicBezTo>
                  <a:cubicBezTo>
                    <a:pt x="0" y="2297"/>
                    <a:pt x="657" y="2954"/>
                    <a:pt x="1470" y="2954"/>
                  </a:cubicBezTo>
                  <a:cubicBezTo>
                    <a:pt x="2297" y="2954"/>
                    <a:pt x="2953" y="2297"/>
                    <a:pt x="2953" y="1471"/>
                  </a:cubicBezTo>
                  <a:cubicBezTo>
                    <a:pt x="2953" y="657"/>
                    <a:pt x="2297" y="1"/>
                    <a:pt x="1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3"/>
            <p:cNvSpPr/>
            <p:nvPr/>
          </p:nvSpPr>
          <p:spPr>
            <a:xfrm>
              <a:off x="1216087" y="1933925"/>
              <a:ext cx="215513" cy="112563"/>
            </a:xfrm>
            <a:custGeom>
              <a:avLst/>
              <a:gdLst/>
              <a:ahLst/>
              <a:cxnLst/>
              <a:rect l="l" t="t" r="r" b="b"/>
              <a:pathLst>
                <a:path w="5028" h="2626" extrusionOk="0">
                  <a:moveTo>
                    <a:pt x="2507" y="1"/>
                  </a:moveTo>
                  <a:cubicBezTo>
                    <a:pt x="1195" y="1"/>
                    <a:pt x="106" y="985"/>
                    <a:pt x="1" y="2245"/>
                  </a:cubicBezTo>
                  <a:cubicBezTo>
                    <a:pt x="486" y="2455"/>
                    <a:pt x="1313" y="2625"/>
                    <a:pt x="2507" y="2625"/>
                  </a:cubicBezTo>
                  <a:cubicBezTo>
                    <a:pt x="3715" y="2625"/>
                    <a:pt x="4476" y="2455"/>
                    <a:pt x="5027" y="2245"/>
                  </a:cubicBezTo>
                  <a:cubicBezTo>
                    <a:pt x="4857" y="985"/>
                    <a:pt x="3820" y="1"/>
                    <a:pt x="2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7" name="Google Shape;2397;p63"/>
          <p:cNvGrpSpPr/>
          <p:nvPr/>
        </p:nvGrpSpPr>
        <p:grpSpPr>
          <a:xfrm>
            <a:off x="1895644" y="1523825"/>
            <a:ext cx="822446" cy="820222"/>
            <a:chOff x="1895644" y="1523825"/>
            <a:chExt cx="822446" cy="820222"/>
          </a:xfrm>
        </p:grpSpPr>
        <p:sp>
          <p:nvSpPr>
            <p:cNvPr id="2398" name="Google Shape;2398;p63"/>
            <p:cNvSpPr/>
            <p:nvPr/>
          </p:nvSpPr>
          <p:spPr>
            <a:xfrm>
              <a:off x="1895644" y="1523825"/>
              <a:ext cx="822446" cy="820222"/>
            </a:xfrm>
            <a:custGeom>
              <a:avLst/>
              <a:gdLst/>
              <a:ahLst/>
              <a:cxnLst/>
              <a:rect l="l" t="t" r="r" b="b"/>
              <a:pathLst>
                <a:path w="19188" h="19135" extrusionOk="0">
                  <a:moveTo>
                    <a:pt x="9620" y="0"/>
                  </a:moveTo>
                  <a:cubicBezTo>
                    <a:pt x="4318" y="0"/>
                    <a:pt x="0" y="4265"/>
                    <a:pt x="0" y="9568"/>
                  </a:cubicBezTo>
                  <a:cubicBezTo>
                    <a:pt x="0" y="14870"/>
                    <a:pt x="4318" y="19135"/>
                    <a:pt x="9620" y="19135"/>
                  </a:cubicBezTo>
                  <a:cubicBezTo>
                    <a:pt x="14922" y="19135"/>
                    <a:pt x="19188" y="14870"/>
                    <a:pt x="19188" y="9568"/>
                  </a:cubicBezTo>
                  <a:cubicBezTo>
                    <a:pt x="19188" y="4265"/>
                    <a:pt x="14922" y="0"/>
                    <a:pt x="9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3"/>
            <p:cNvSpPr/>
            <p:nvPr/>
          </p:nvSpPr>
          <p:spPr>
            <a:xfrm>
              <a:off x="1928263" y="1556103"/>
              <a:ext cx="759438" cy="755667"/>
            </a:xfrm>
            <a:custGeom>
              <a:avLst/>
              <a:gdLst/>
              <a:ahLst/>
              <a:cxnLst/>
              <a:rect l="l" t="t" r="r" b="b"/>
              <a:pathLst>
                <a:path w="17718" h="17629" extrusionOk="0">
                  <a:moveTo>
                    <a:pt x="7970" y="1"/>
                  </a:moveTo>
                  <a:cubicBezTo>
                    <a:pt x="7939" y="1"/>
                    <a:pt x="7907" y="3"/>
                    <a:pt x="7875" y="8"/>
                  </a:cubicBezTo>
                  <a:cubicBezTo>
                    <a:pt x="7599" y="8"/>
                    <a:pt x="7389" y="284"/>
                    <a:pt x="7442" y="612"/>
                  </a:cubicBezTo>
                  <a:cubicBezTo>
                    <a:pt x="7442" y="888"/>
                    <a:pt x="7717" y="1098"/>
                    <a:pt x="8045" y="1098"/>
                  </a:cubicBezTo>
                  <a:cubicBezTo>
                    <a:pt x="8321" y="1045"/>
                    <a:pt x="8531" y="770"/>
                    <a:pt x="8479" y="507"/>
                  </a:cubicBezTo>
                  <a:cubicBezTo>
                    <a:pt x="8479" y="211"/>
                    <a:pt x="8254" y="1"/>
                    <a:pt x="7970" y="1"/>
                  </a:cubicBezTo>
                  <a:close/>
                  <a:moveTo>
                    <a:pt x="9657" y="1"/>
                  </a:moveTo>
                  <a:cubicBezTo>
                    <a:pt x="9411" y="1"/>
                    <a:pt x="9182" y="211"/>
                    <a:pt x="9135" y="507"/>
                  </a:cubicBezTo>
                  <a:cubicBezTo>
                    <a:pt x="9135" y="770"/>
                    <a:pt x="9358" y="1045"/>
                    <a:pt x="9633" y="1098"/>
                  </a:cubicBezTo>
                  <a:cubicBezTo>
                    <a:pt x="9962" y="1098"/>
                    <a:pt x="10224" y="888"/>
                    <a:pt x="10224" y="612"/>
                  </a:cubicBezTo>
                  <a:cubicBezTo>
                    <a:pt x="10290" y="284"/>
                    <a:pt x="10067" y="8"/>
                    <a:pt x="9738" y="8"/>
                  </a:cubicBezTo>
                  <a:cubicBezTo>
                    <a:pt x="9711" y="3"/>
                    <a:pt x="9684" y="1"/>
                    <a:pt x="9657" y="1"/>
                  </a:cubicBezTo>
                  <a:close/>
                  <a:moveTo>
                    <a:pt x="11369" y="356"/>
                  </a:moveTo>
                  <a:cubicBezTo>
                    <a:pt x="11164" y="356"/>
                    <a:pt x="10973" y="500"/>
                    <a:pt x="10880" y="717"/>
                  </a:cubicBezTo>
                  <a:cubicBezTo>
                    <a:pt x="10775" y="993"/>
                    <a:pt x="10946" y="1321"/>
                    <a:pt x="11208" y="1426"/>
                  </a:cubicBezTo>
                  <a:cubicBezTo>
                    <a:pt x="11266" y="1437"/>
                    <a:pt x="11322" y="1443"/>
                    <a:pt x="11376" y="1443"/>
                  </a:cubicBezTo>
                  <a:cubicBezTo>
                    <a:pt x="11629" y="1443"/>
                    <a:pt x="11833" y="1315"/>
                    <a:pt x="11930" y="1045"/>
                  </a:cubicBezTo>
                  <a:cubicBezTo>
                    <a:pt x="12035" y="770"/>
                    <a:pt x="11865" y="441"/>
                    <a:pt x="11536" y="389"/>
                  </a:cubicBezTo>
                  <a:cubicBezTo>
                    <a:pt x="11481" y="367"/>
                    <a:pt x="11424" y="356"/>
                    <a:pt x="11369" y="356"/>
                  </a:cubicBezTo>
                  <a:close/>
                  <a:moveTo>
                    <a:pt x="6278" y="356"/>
                  </a:moveTo>
                  <a:cubicBezTo>
                    <a:pt x="6214" y="356"/>
                    <a:pt x="6147" y="367"/>
                    <a:pt x="6077" y="389"/>
                  </a:cubicBezTo>
                  <a:cubicBezTo>
                    <a:pt x="5801" y="507"/>
                    <a:pt x="5631" y="770"/>
                    <a:pt x="5749" y="1098"/>
                  </a:cubicBezTo>
                  <a:cubicBezTo>
                    <a:pt x="5831" y="1313"/>
                    <a:pt x="6016" y="1464"/>
                    <a:pt x="6250" y="1464"/>
                  </a:cubicBezTo>
                  <a:cubicBezTo>
                    <a:pt x="6316" y="1464"/>
                    <a:pt x="6385" y="1452"/>
                    <a:pt x="6457" y="1426"/>
                  </a:cubicBezTo>
                  <a:cubicBezTo>
                    <a:pt x="6733" y="1321"/>
                    <a:pt x="6891" y="1045"/>
                    <a:pt x="6786" y="717"/>
                  </a:cubicBezTo>
                  <a:cubicBezTo>
                    <a:pt x="6703" y="500"/>
                    <a:pt x="6514" y="356"/>
                    <a:pt x="6278" y="356"/>
                  </a:cubicBezTo>
                  <a:close/>
                  <a:moveTo>
                    <a:pt x="13000" y="1047"/>
                  </a:moveTo>
                  <a:cubicBezTo>
                    <a:pt x="12807" y="1047"/>
                    <a:pt x="12602" y="1131"/>
                    <a:pt x="12521" y="1321"/>
                  </a:cubicBezTo>
                  <a:cubicBezTo>
                    <a:pt x="12363" y="1596"/>
                    <a:pt x="12468" y="1924"/>
                    <a:pt x="12691" y="2082"/>
                  </a:cubicBezTo>
                  <a:cubicBezTo>
                    <a:pt x="12782" y="2121"/>
                    <a:pt x="12879" y="2141"/>
                    <a:pt x="12973" y="2141"/>
                  </a:cubicBezTo>
                  <a:cubicBezTo>
                    <a:pt x="13165" y="2141"/>
                    <a:pt x="13347" y="2057"/>
                    <a:pt x="13453" y="1872"/>
                  </a:cubicBezTo>
                  <a:cubicBezTo>
                    <a:pt x="13623" y="1596"/>
                    <a:pt x="13505" y="1268"/>
                    <a:pt x="13243" y="1098"/>
                  </a:cubicBezTo>
                  <a:cubicBezTo>
                    <a:pt x="13173" y="1065"/>
                    <a:pt x="13088" y="1047"/>
                    <a:pt x="13000" y="1047"/>
                  </a:cubicBezTo>
                  <a:close/>
                  <a:moveTo>
                    <a:pt x="4668" y="1079"/>
                  </a:moveTo>
                  <a:cubicBezTo>
                    <a:pt x="4572" y="1079"/>
                    <a:pt x="4474" y="1105"/>
                    <a:pt x="4384" y="1163"/>
                  </a:cubicBezTo>
                  <a:cubicBezTo>
                    <a:pt x="4161" y="1321"/>
                    <a:pt x="4056" y="1649"/>
                    <a:pt x="4213" y="1924"/>
                  </a:cubicBezTo>
                  <a:cubicBezTo>
                    <a:pt x="4325" y="2071"/>
                    <a:pt x="4505" y="2167"/>
                    <a:pt x="4690" y="2167"/>
                  </a:cubicBezTo>
                  <a:cubicBezTo>
                    <a:pt x="4787" y="2167"/>
                    <a:pt x="4884" y="2141"/>
                    <a:pt x="4974" y="2082"/>
                  </a:cubicBezTo>
                  <a:cubicBezTo>
                    <a:pt x="5198" y="1924"/>
                    <a:pt x="5303" y="1596"/>
                    <a:pt x="5145" y="1321"/>
                  </a:cubicBezTo>
                  <a:cubicBezTo>
                    <a:pt x="5033" y="1174"/>
                    <a:pt x="4853" y="1079"/>
                    <a:pt x="4668" y="1079"/>
                  </a:cubicBezTo>
                  <a:close/>
                  <a:moveTo>
                    <a:pt x="14394" y="2078"/>
                  </a:moveTo>
                  <a:cubicBezTo>
                    <a:pt x="14239" y="2078"/>
                    <a:pt x="14088" y="2134"/>
                    <a:pt x="14004" y="2253"/>
                  </a:cubicBezTo>
                  <a:cubicBezTo>
                    <a:pt x="13781" y="2476"/>
                    <a:pt x="13781" y="2804"/>
                    <a:pt x="14004" y="3014"/>
                  </a:cubicBezTo>
                  <a:cubicBezTo>
                    <a:pt x="14126" y="3112"/>
                    <a:pt x="14258" y="3157"/>
                    <a:pt x="14385" y="3157"/>
                  </a:cubicBezTo>
                  <a:cubicBezTo>
                    <a:pt x="14546" y="3157"/>
                    <a:pt x="14700" y="3086"/>
                    <a:pt x="14817" y="2961"/>
                  </a:cubicBezTo>
                  <a:cubicBezTo>
                    <a:pt x="14988" y="2738"/>
                    <a:pt x="14988" y="2410"/>
                    <a:pt x="14765" y="2200"/>
                  </a:cubicBezTo>
                  <a:cubicBezTo>
                    <a:pt x="14667" y="2121"/>
                    <a:pt x="14529" y="2078"/>
                    <a:pt x="14394" y="2078"/>
                  </a:cubicBezTo>
                  <a:close/>
                  <a:moveTo>
                    <a:pt x="3283" y="2091"/>
                  </a:moveTo>
                  <a:cubicBezTo>
                    <a:pt x="3148" y="2091"/>
                    <a:pt x="3007" y="2147"/>
                    <a:pt x="2901" y="2253"/>
                  </a:cubicBezTo>
                  <a:cubicBezTo>
                    <a:pt x="2678" y="2476"/>
                    <a:pt x="2678" y="2804"/>
                    <a:pt x="2848" y="3014"/>
                  </a:cubicBezTo>
                  <a:cubicBezTo>
                    <a:pt x="2967" y="3133"/>
                    <a:pt x="3116" y="3188"/>
                    <a:pt x="3269" y="3188"/>
                  </a:cubicBezTo>
                  <a:cubicBezTo>
                    <a:pt x="3403" y="3188"/>
                    <a:pt x="3540" y="3146"/>
                    <a:pt x="3662" y="3066"/>
                  </a:cubicBezTo>
                  <a:cubicBezTo>
                    <a:pt x="3885" y="2856"/>
                    <a:pt x="3885" y="2528"/>
                    <a:pt x="3662" y="2305"/>
                  </a:cubicBezTo>
                  <a:cubicBezTo>
                    <a:pt x="3579" y="2160"/>
                    <a:pt x="3434" y="2091"/>
                    <a:pt x="3283" y="2091"/>
                  </a:cubicBezTo>
                  <a:close/>
                  <a:moveTo>
                    <a:pt x="15559" y="3359"/>
                  </a:moveTo>
                  <a:cubicBezTo>
                    <a:pt x="15451" y="3359"/>
                    <a:pt x="15348" y="3392"/>
                    <a:pt x="15264" y="3460"/>
                  </a:cubicBezTo>
                  <a:cubicBezTo>
                    <a:pt x="14988" y="3617"/>
                    <a:pt x="14936" y="3998"/>
                    <a:pt x="15093" y="4221"/>
                  </a:cubicBezTo>
                  <a:cubicBezTo>
                    <a:pt x="15222" y="4381"/>
                    <a:pt x="15386" y="4465"/>
                    <a:pt x="15545" y="4465"/>
                  </a:cubicBezTo>
                  <a:cubicBezTo>
                    <a:pt x="15661" y="4465"/>
                    <a:pt x="15773" y="4420"/>
                    <a:pt x="15867" y="4326"/>
                  </a:cubicBezTo>
                  <a:cubicBezTo>
                    <a:pt x="16130" y="4169"/>
                    <a:pt x="16195" y="3841"/>
                    <a:pt x="16025" y="3565"/>
                  </a:cubicBezTo>
                  <a:cubicBezTo>
                    <a:pt x="15891" y="3431"/>
                    <a:pt x="15720" y="3359"/>
                    <a:pt x="15559" y="3359"/>
                  </a:cubicBezTo>
                  <a:close/>
                  <a:moveTo>
                    <a:pt x="2124" y="3411"/>
                  </a:moveTo>
                  <a:cubicBezTo>
                    <a:pt x="1954" y="3411"/>
                    <a:pt x="1796" y="3484"/>
                    <a:pt x="1694" y="3617"/>
                  </a:cubicBezTo>
                  <a:cubicBezTo>
                    <a:pt x="1484" y="3893"/>
                    <a:pt x="1536" y="4221"/>
                    <a:pt x="1812" y="4379"/>
                  </a:cubicBezTo>
                  <a:cubicBezTo>
                    <a:pt x="1896" y="4447"/>
                    <a:pt x="2010" y="4480"/>
                    <a:pt x="2126" y="4480"/>
                  </a:cubicBezTo>
                  <a:cubicBezTo>
                    <a:pt x="2300" y="4480"/>
                    <a:pt x="2479" y="4407"/>
                    <a:pt x="2573" y="4274"/>
                  </a:cubicBezTo>
                  <a:cubicBezTo>
                    <a:pt x="2743" y="3998"/>
                    <a:pt x="2678" y="3670"/>
                    <a:pt x="2468" y="3512"/>
                  </a:cubicBezTo>
                  <a:cubicBezTo>
                    <a:pt x="2357" y="3444"/>
                    <a:pt x="2238" y="3411"/>
                    <a:pt x="2124" y="3411"/>
                  </a:cubicBezTo>
                  <a:close/>
                  <a:moveTo>
                    <a:pt x="16406" y="4837"/>
                  </a:moveTo>
                  <a:cubicBezTo>
                    <a:pt x="16334" y="4837"/>
                    <a:pt x="16263" y="4850"/>
                    <a:pt x="16195" y="4877"/>
                  </a:cubicBezTo>
                  <a:cubicBezTo>
                    <a:pt x="15920" y="5035"/>
                    <a:pt x="15802" y="5363"/>
                    <a:pt x="15920" y="5639"/>
                  </a:cubicBezTo>
                  <a:cubicBezTo>
                    <a:pt x="16037" y="5844"/>
                    <a:pt x="16249" y="5954"/>
                    <a:pt x="16463" y="5954"/>
                  </a:cubicBezTo>
                  <a:cubicBezTo>
                    <a:pt x="16536" y="5954"/>
                    <a:pt x="16610" y="5941"/>
                    <a:pt x="16681" y="5914"/>
                  </a:cubicBezTo>
                  <a:cubicBezTo>
                    <a:pt x="16957" y="5757"/>
                    <a:pt x="17062" y="5481"/>
                    <a:pt x="16957" y="5153"/>
                  </a:cubicBezTo>
                  <a:cubicBezTo>
                    <a:pt x="16830" y="4948"/>
                    <a:pt x="16616" y="4837"/>
                    <a:pt x="16406" y="4837"/>
                  </a:cubicBezTo>
                  <a:close/>
                  <a:moveTo>
                    <a:pt x="1266" y="4890"/>
                  </a:moveTo>
                  <a:cubicBezTo>
                    <a:pt x="1054" y="4890"/>
                    <a:pt x="853" y="5000"/>
                    <a:pt x="775" y="5205"/>
                  </a:cubicBezTo>
                  <a:cubicBezTo>
                    <a:pt x="604" y="5481"/>
                    <a:pt x="775" y="5809"/>
                    <a:pt x="1037" y="5967"/>
                  </a:cubicBezTo>
                  <a:cubicBezTo>
                    <a:pt x="1107" y="5997"/>
                    <a:pt x="1180" y="6011"/>
                    <a:pt x="1253" y="6011"/>
                  </a:cubicBezTo>
                  <a:cubicBezTo>
                    <a:pt x="1466" y="6011"/>
                    <a:pt x="1671" y="5883"/>
                    <a:pt x="1759" y="5639"/>
                  </a:cubicBezTo>
                  <a:cubicBezTo>
                    <a:pt x="1864" y="5363"/>
                    <a:pt x="1759" y="5100"/>
                    <a:pt x="1484" y="4930"/>
                  </a:cubicBezTo>
                  <a:cubicBezTo>
                    <a:pt x="1413" y="4903"/>
                    <a:pt x="1339" y="4890"/>
                    <a:pt x="1266" y="4890"/>
                  </a:cubicBezTo>
                  <a:close/>
                  <a:moveTo>
                    <a:pt x="16973" y="6508"/>
                  </a:moveTo>
                  <a:cubicBezTo>
                    <a:pt x="16934" y="6508"/>
                    <a:pt x="16893" y="6511"/>
                    <a:pt x="16852" y="6518"/>
                  </a:cubicBezTo>
                  <a:cubicBezTo>
                    <a:pt x="16576" y="6570"/>
                    <a:pt x="16353" y="6846"/>
                    <a:pt x="16458" y="7174"/>
                  </a:cubicBezTo>
                  <a:cubicBezTo>
                    <a:pt x="16517" y="7421"/>
                    <a:pt x="16734" y="7615"/>
                    <a:pt x="17014" y="7615"/>
                  </a:cubicBezTo>
                  <a:cubicBezTo>
                    <a:pt x="17047" y="7615"/>
                    <a:pt x="17080" y="7613"/>
                    <a:pt x="17114" y="7607"/>
                  </a:cubicBezTo>
                  <a:cubicBezTo>
                    <a:pt x="17390" y="7502"/>
                    <a:pt x="17560" y="7227"/>
                    <a:pt x="17508" y="6951"/>
                  </a:cubicBezTo>
                  <a:cubicBezTo>
                    <a:pt x="17451" y="6664"/>
                    <a:pt x="17243" y="6508"/>
                    <a:pt x="16973" y="6508"/>
                  </a:cubicBezTo>
                  <a:close/>
                  <a:moveTo>
                    <a:pt x="721" y="6560"/>
                  </a:moveTo>
                  <a:cubicBezTo>
                    <a:pt x="473" y="6560"/>
                    <a:pt x="217" y="6717"/>
                    <a:pt x="171" y="7003"/>
                  </a:cubicBezTo>
                  <a:cubicBezTo>
                    <a:pt x="119" y="7279"/>
                    <a:pt x="329" y="7555"/>
                    <a:pt x="604" y="7607"/>
                  </a:cubicBezTo>
                  <a:cubicBezTo>
                    <a:pt x="656" y="7629"/>
                    <a:pt x="710" y="7640"/>
                    <a:pt x="763" y="7640"/>
                  </a:cubicBezTo>
                  <a:cubicBezTo>
                    <a:pt x="993" y="7640"/>
                    <a:pt x="1218" y="7450"/>
                    <a:pt x="1260" y="7227"/>
                  </a:cubicBezTo>
                  <a:cubicBezTo>
                    <a:pt x="1313" y="6898"/>
                    <a:pt x="1155" y="6623"/>
                    <a:pt x="827" y="6570"/>
                  </a:cubicBezTo>
                  <a:cubicBezTo>
                    <a:pt x="792" y="6564"/>
                    <a:pt x="757" y="6560"/>
                    <a:pt x="721" y="6560"/>
                  </a:cubicBezTo>
                  <a:close/>
                  <a:moveTo>
                    <a:pt x="552" y="8263"/>
                  </a:moveTo>
                  <a:cubicBezTo>
                    <a:pt x="224" y="8263"/>
                    <a:pt x="1" y="8539"/>
                    <a:pt x="1" y="8815"/>
                  </a:cubicBezTo>
                  <a:cubicBezTo>
                    <a:pt x="1" y="9143"/>
                    <a:pt x="224" y="9366"/>
                    <a:pt x="552" y="9366"/>
                  </a:cubicBezTo>
                  <a:cubicBezTo>
                    <a:pt x="827" y="9366"/>
                    <a:pt x="1103" y="9143"/>
                    <a:pt x="1103" y="8815"/>
                  </a:cubicBezTo>
                  <a:cubicBezTo>
                    <a:pt x="1103" y="8539"/>
                    <a:pt x="827" y="8263"/>
                    <a:pt x="552" y="8263"/>
                  </a:cubicBezTo>
                  <a:close/>
                  <a:moveTo>
                    <a:pt x="17180" y="8211"/>
                  </a:moveTo>
                  <a:cubicBezTo>
                    <a:pt x="16852" y="8211"/>
                    <a:pt x="16629" y="8486"/>
                    <a:pt x="16629" y="8762"/>
                  </a:cubicBezTo>
                  <a:cubicBezTo>
                    <a:pt x="16629" y="8771"/>
                    <a:pt x="16629" y="8780"/>
                    <a:pt x="16629" y="8788"/>
                  </a:cubicBezTo>
                  <a:lnTo>
                    <a:pt x="16629" y="8788"/>
                  </a:lnTo>
                  <a:cubicBezTo>
                    <a:pt x="16629" y="8797"/>
                    <a:pt x="16629" y="8806"/>
                    <a:pt x="16629" y="8815"/>
                  </a:cubicBezTo>
                  <a:cubicBezTo>
                    <a:pt x="16629" y="9090"/>
                    <a:pt x="16852" y="9366"/>
                    <a:pt x="17180" y="9366"/>
                  </a:cubicBezTo>
                  <a:cubicBezTo>
                    <a:pt x="17442" y="9366"/>
                    <a:pt x="17718" y="9090"/>
                    <a:pt x="17718" y="8815"/>
                  </a:cubicBezTo>
                  <a:cubicBezTo>
                    <a:pt x="17718" y="8806"/>
                    <a:pt x="17718" y="8797"/>
                    <a:pt x="17717" y="8788"/>
                  </a:cubicBezTo>
                  <a:lnTo>
                    <a:pt x="17717" y="8788"/>
                  </a:lnTo>
                  <a:cubicBezTo>
                    <a:pt x="17718" y="8780"/>
                    <a:pt x="17718" y="8771"/>
                    <a:pt x="17718" y="8762"/>
                  </a:cubicBezTo>
                  <a:cubicBezTo>
                    <a:pt x="17718" y="8486"/>
                    <a:pt x="17442" y="8211"/>
                    <a:pt x="17180" y="8211"/>
                  </a:cubicBezTo>
                  <a:close/>
                  <a:moveTo>
                    <a:pt x="16976" y="10008"/>
                  </a:moveTo>
                  <a:cubicBezTo>
                    <a:pt x="16714" y="10008"/>
                    <a:pt x="16514" y="10167"/>
                    <a:pt x="16458" y="10403"/>
                  </a:cubicBezTo>
                  <a:cubicBezTo>
                    <a:pt x="16405" y="10731"/>
                    <a:pt x="16576" y="11006"/>
                    <a:pt x="16852" y="11059"/>
                  </a:cubicBezTo>
                  <a:cubicBezTo>
                    <a:pt x="16892" y="11065"/>
                    <a:pt x="16931" y="11068"/>
                    <a:pt x="16969" y="11068"/>
                  </a:cubicBezTo>
                  <a:cubicBezTo>
                    <a:pt x="17241" y="11068"/>
                    <a:pt x="17450" y="10909"/>
                    <a:pt x="17508" y="10678"/>
                  </a:cubicBezTo>
                  <a:cubicBezTo>
                    <a:pt x="17560" y="10350"/>
                    <a:pt x="17390" y="10074"/>
                    <a:pt x="17114" y="10022"/>
                  </a:cubicBezTo>
                  <a:cubicBezTo>
                    <a:pt x="17067" y="10012"/>
                    <a:pt x="17021" y="10008"/>
                    <a:pt x="16976" y="10008"/>
                  </a:cubicBezTo>
                  <a:close/>
                  <a:moveTo>
                    <a:pt x="741" y="10008"/>
                  </a:moveTo>
                  <a:cubicBezTo>
                    <a:pt x="697" y="10008"/>
                    <a:pt x="651" y="10013"/>
                    <a:pt x="604" y="10022"/>
                  </a:cubicBezTo>
                  <a:cubicBezTo>
                    <a:pt x="329" y="10074"/>
                    <a:pt x="119" y="10403"/>
                    <a:pt x="171" y="10678"/>
                  </a:cubicBezTo>
                  <a:cubicBezTo>
                    <a:pt x="266" y="10915"/>
                    <a:pt x="499" y="11119"/>
                    <a:pt x="745" y="11119"/>
                  </a:cubicBezTo>
                  <a:cubicBezTo>
                    <a:pt x="773" y="11119"/>
                    <a:pt x="800" y="11116"/>
                    <a:pt x="827" y="11111"/>
                  </a:cubicBezTo>
                  <a:cubicBezTo>
                    <a:pt x="1155" y="11006"/>
                    <a:pt x="1313" y="10731"/>
                    <a:pt x="1260" y="10455"/>
                  </a:cubicBezTo>
                  <a:cubicBezTo>
                    <a:pt x="1215" y="10174"/>
                    <a:pt x="1006" y="10008"/>
                    <a:pt x="741" y="10008"/>
                  </a:cubicBezTo>
                  <a:close/>
                  <a:moveTo>
                    <a:pt x="1260" y="11669"/>
                  </a:moveTo>
                  <a:cubicBezTo>
                    <a:pt x="1185" y="11669"/>
                    <a:pt x="1109" y="11684"/>
                    <a:pt x="1037" y="11715"/>
                  </a:cubicBezTo>
                  <a:cubicBezTo>
                    <a:pt x="775" y="11820"/>
                    <a:pt x="657" y="12148"/>
                    <a:pt x="775" y="12424"/>
                  </a:cubicBezTo>
                  <a:cubicBezTo>
                    <a:pt x="853" y="12629"/>
                    <a:pt x="1054" y="12739"/>
                    <a:pt x="1266" y="12739"/>
                  </a:cubicBezTo>
                  <a:cubicBezTo>
                    <a:pt x="1339" y="12739"/>
                    <a:pt x="1413" y="12726"/>
                    <a:pt x="1484" y="12699"/>
                  </a:cubicBezTo>
                  <a:cubicBezTo>
                    <a:pt x="1759" y="12581"/>
                    <a:pt x="1864" y="12253"/>
                    <a:pt x="1759" y="11991"/>
                  </a:cubicBezTo>
                  <a:cubicBezTo>
                    <a:pt x="1672" y="11787"/>
                    <a:pt x="1470" y="11669"/>
                    <a:pt x="1260" y="11669"/>
                  </a:cubicBezTo>
                  <a:close/>
                  <a:moveTo>
                    <a:pt x="16446" y="11647"/>
                  </a:moveTo>
                  <a:cubicBezTo>
                    <a:pt x="16241" y="11647"/>
                    <a:pt x="16048" y="11791"/>
                    <a:pt x="15972" y="11991"/>
                  </a:cubicBezTo>
                  <a:cubicBezTo>
                    <a:pt x="15802" y="12253"/>
                    <a:pt x="15972" y="12581"/>
                    <a:pt x="16248" y="12699"/>
                  </a:cubicBezTo>
                  <a:cubicBezTo>
                    <a:pt x="16319" y="12726"/>
                    <a:pt x="16393" y="12739"/>
                    <a:pt x="16465" y="12739"/>
                  </a:cubicBezTo>
                  <a:cubicBezTo>
                    <a:pt x="16677" y="12739"/>
                    <a:pt x="16879" y="12629"/>
                    <a:pt x="16957" y="12424"/>
                  </a:cubicBezTo>
                  <a:cubicBezTo>
                    <a:pt x="17062" y="12148"/>
                    <a:pt x="16957" y="11820"/>
                    <a:pt x="16681" y="11715"/>
                  </a:cubicBezTo>
                  <a:cubicBezTo>
                    <a:pt x="16605" y="11668"/>
                    <a:pt x="16525" y="11647"/>
                    <a:pt x="16446" y="11647"/>
                  </a:cubicBezTo>
                  <a:close/>
                  <a:moveTo>
                    <a:pt x="15587" y="13147"/>
                  </a:moveTo>
                  <a:cubicBezTo>
                    <a:pt x="15413" y="13147"/>
                    <a:pt x="15250" y="13219"/>
                    <a:pt x="15146" y="13355"/>
                  </a:cubicBezTo>
                  <a:cubicBezTo>
                    <a:pt x="14988" y="13631"/>
                    <a:pt x="14988" y="13959"/>
                    <a:pt x="15264" y="14117"/>
                  </a:cubicBezTo>
                  <a:cubicBezTo>
                    <a:pt x="15352" y="14211"/>
                    <a:pt x="15473" y="14256"/>
                    <a:pt x="15596" y="14256"/>
                  </a:cubicBezTo>
                  <a:cubicBezTo>
                    <a:pt x="15764" y="14256"/>
                    <a:pt x="15934" y="14171"/>
                    <a:pt x="16025" y="14012"/>
                  </a:cubicBezTo>
                  <a:cubicBezTo>
                    <a:pt x="16195" y="13789"/>
                    <a:pt x="16130" y="13408"/>
                    <a:pt x="15920" y="13237"/>
                  </a:cubicBezTo>
                  <a:cubicBezTo>
                    <a:pt x="15813" y="13176"/>
                    <a:pt x="15697" y="13147"/>
                    <a:pt x="15587" y="13147"/>
                  </a:cubicBezTo>
                  <a:close/>
                  <a:moveTo>
                    <a:pt x="2128" y="13149"/>
                  </a:moveTo>
                  <a:cubicBezTo>
                    <a:pt x="2023" y="13149"/>
                    <a:pt x="1914" y="13179"/>
                    <a:pt x="1812" y="13237"/>
                  </a:cubicBezTo>
                  <a:cubicBezTo>
                    <a:pt x="1589" y="13460"/>
                    <a:pt x="1536" y="13789"/>
                    <a:pt x="1694" y="14012"/>
                  </a:cubicBezTo>
                  <a:cubicBezTo>
                    <a:pt x="1799" y="14182"/>
                    <a:pt x="1964" y="14267"/>
                    <a:pt x="2140" y="14267"/>
                  </a:cubicBezTo>
                  <a:cubicBezTo>
                    <a:pt x="2249" y="14267"/>
                    <a:pt x="2362" y="14234"/>
                    <a:pt x="2468" y="14169"/>
                  </a:cubicBezTo>
                  <a:cubicBezTo>
                    <a:pt x="2678" y="13959"/>
                    <a:pt x="2743" y="13631"/>
                    <a:pt x="2573" y="13408"/>
                  </a:cubicBezTo>
                  <a:cubicBezTo>
                    <a:pt x="2474" y="13235"/>
                    <a:pt x="2307" y="13149"/>
                    <a:pt x="2128" y="13149"/>
                  </a:cubicBezTo>
                  <a:close/>
                  <a:moveTo>
                    <a:pt x="3286" y="14448"/>
                  </a:moveTo>
                  <a:cubicBezTo>
                    <a:pt x="3150" y="14448"/>
                    <a:pt x="3012" y="14504"/>
                    <a:pt x="2901" y="14615"/>
                  </a:cubicBezTo>
                  <a:cubicBezTo>
                    <a:pt x="2678" y="14825"/>
                    <a:pt x="2743" y="15206"/>
                    <a:pt x="2953" y="15377"/>
                  </a:cubicBezTo>
                  <a:cubicBezTo>
                    <a:pt x="3065" y="15488"/>
                    <a:pt x="3203" y="15544"/>
                    <a:pt x="3341" y="15544"/>
                  </a:cubicBezTo>
                  <a:cubicBezTo>
                    <a:pt x="3478" y="15544"/>
                    <a:pt x="3616" y="15488"/>
                    <a:pt x="3728" y="15377"/>
                  </a:cubicBezTo>
                  <a:cubicBezTo>
                    <a:pt x="3885" y="15153"/>
                    <a:pt x="3885" y="14773"/>
                    <a:pt x="3662" y="14615"/>
                  </a:cubicBezTo>
                  <a:cubicBezTo>
                    <a:pt x="3557" y="14504"/>
                    <a:pt x="3423" y="14448"/>
                    <a:pt x="3286" y="14448"/>
                  </a:cubicBezTo>
                  <a:close/>
                  <a:moveTo>
                    <a:pt x="14406" y="14439"/>
                  </a:moveTo>
                  <a:cubicBezTo>
                    <a:pt x="14282" y="14439"/>
                    <a:pt x="14158" y="14478"/>
                    <a:pt x="14056" y="14550"/>
                  </a:cubicBezTo>
                  <a:cubicBezTo>
                    <a:pt x="13833" y="14773"/>
                    <a:pt x="13781" y="15101"/>
                    <a:pt x="14004" y="15377"/>
                  </a:cubicBezTo>
                  <a:cubicBezTo>
                    <a:pt x="14115" y="15488"/>
                    <a:pt x="14253" y="15544"/>
                    <a:pt x="14389" y="15544"/>
                  </a:cubicBezTo>
                  <a:cubicBezTo>
                    <a:pt x="14525" y="15544"/>
                    <a:pt x="14660" y="15488"/>
                    <a:pt x="14765" y="15377"/>
                  </a:cubicBezTo>
                  <a:cubicBezTo>
                    <a:pt x="14988" y="15206"/>
                    <a:pt x="15041" y="14825"/>
                    <a:pt x="14817" y="14615"/>
                  </a:cubicBezTo>
                  <a:cubicBezTo>
                    <a:pt x="14703" y="14494"/>
                    <a:pt x="14554" y="14439"/>
                    <a:pt x="14406" y="14439"/>
                  </a:cubicBezTo>
                  <a:close/>
                  <a:moveTo>
                    <a:pt x="4712" y="15460"/>
                  </a:moveTo>
                  <a:cubicBezTo>
                    <a:pt x="4519" y="15460"/>
                    <a:pt x="4330" y="15569"/>
                    <a:pt x="4213" y="15757"/>
                  </a:cubicBezTo>
                  <a:cubicBezTo>
                    <a:pt x="4108" y="15980"/>
                    <a:pt x="4161" y="16361"/>
                    <a:pt x="4436" y="16466"/>
                  </a:cubicBezTo>
                  <a:cubicBezTo>
                    <a:pt x="4528" y="16523"/>
                    <a:pt x="4626" y="16547"/>
                    <a:pt x="4721" y="16547"/>
                  </a:cubicBezTo>
                  <a:cubicBezTo>
                    <a:pt x="4912" y="16547"/>
                    <a:pt x="5093" y="16448"/>
                    <a:pt x="5198" y="16308"/>
                  </a:cubicBezTo>
                  <a:cubicBezTo>
                    <a:pt x="5303" y="16033"/>
                    <a:pt x="5250" y="15705"/>
                    <a:pt x="4974" y="15534"/>
                  </a:cubicBezTo>
                  <a:cubicBezTo>
                    <a:pt x="4891" y="15484"/>
                    <a:pt x="4801" y="15460"/>
                    <a:pt x="4712" y="15460"/>
                  </a:cubicBezTo>
                  <a:close/>
                  <a:moveTo>
                    <a:pt x="13015" y="15460"/>
                  </a:moveTo>
                  <a:cubicBezTo>
                    <a:pt x="12924" y="15460"/>
                    <a:pt x="12831" y="15484"/>
                    <a:pt x="12744" y="15534"/>
                  </a:cubicBezTo>
                  <a:cubicBezTo>
                    <a:pt x="12468" y="15705"/>
                    <a:pt x="12416" y="16033"/>
                    <a:pt x="12521" y="16308"/>
                  </a:cubicBezTo>
                  <a:cubicBezTo>
                    <a:pt x="12634" y="16448"/>
                    <a:pt x="12818" y="16547"/>
                    <a:pt x="13010" y="16547"/>
                  </a:cubicBezTo>
                  <a:cubicBezTo>
                    <a:pt x="13105" y="16547"/>
                    <a:pt x="13203" y="16523"/>
                    <a:pt x="13295" y="16466"/>
                  </a:cubicBezTo>
                  <a:cubicBezTo>
                    <a:pt x="13571" y="16308"/>
                    <a:pt x="13623" y="15980"/>
                    <a:pt x="13505" y="15757"/>
                  </a:cubicBezTo>
                  <a:cubicBezTo>
                    <a:pt x="13398" y="15569"/>
                    <a:pt x="13211" y="15460"/>
                    <a:pt x="13015" y="15460"/>
                  </a:cubicBezTo>
                  <a:close/>
                  <a:moveTo>
                    <a:pt x="6289" y="16159"/>
                  </a:moveTo>
                  <a:cubicBezTo>
                    <a:pt x="6062" y="16159"/>
                    <a:pt x="5843" y="16321"/>
                    <a:pt x="5801" y="16584"/>
                  </a:cubicBezTo>
                  <a:cubicBezTo>
                    <a:pt x="5696" y="16846"/>
                    <a:pt x="5854" y="17122"/>
                    <a:pt x="6129" y="17240"/>
                  </a:cubicBezTo>
                  <a:cubicBezTo>
                    <a:pt x="6186" y="17262"/>
                    <a:pt x="6244" y="17272"/>
                    <a:pt x="6303" y="17272"/>
                  </a:cubicBezTo>
                  <a:cubicBezTo>
                    <a:pt x="6530" y="17272"/>
                    <a:pt x="6755" y="17121"/>
                    <a:pt x="6838" y="16912"/>
                  </a:cubicBezTo>
                  <a:cubicBezTo>
                    <a:pt x="6891" y="16584"/>
                    <a:pt x="6733" y="16308"/>
                    <a:pt x="6457" y="16190"/>
                  </a:cubicBezTo>
                  <a:cubicBezTo>
                    <a:pt x="6403" y="16169"/>
                    <a:pt x="6346" y="16159"/>
                    <a:pt x="6289" y="16159"/>
                  </a:cubicBezTo>
                  <a:close/>
                  <a:moveTo>
                    <a:pt x="11440" y="16159"/>
                  </a:moveTo>
                  <a:cubicBezTo>
                    <a:pt x="11384" y="16159"/>
                    <a:pt x="11328" y="16169"/>
                    <a:pt x="11274" y="16190"/>
                  </a:cubicBezTo>
                  <a:cubicBezTo>
                    <a:pt x="10998" y="16308"/>
                    <a:pt x="10828" y="16584"/>
                    <a:pt x="10880" y="16912"/>
                  </a:cubicBezTo>
                  <a:cubicBezTo>
                    <a:pt x="10974" y="17121"/>
                    <a:pt x="11201" y="17272"/>
                    <a:pt x="11429" y="17272"/>
                  </a:cubicBezTo>
                  <a:cubicBezTo>
                    <a:pt x="11487" y="17272"/>
                    <a:pt x="11546" y="17262"/>
                    <a:pt x="11602" y="17240"/>
                  </a:cubicBezTo>
                  <a:cubicBezTo>
                    <a:pt x="11865" y="17122"/>
                    <a:pt x="12035" y="16846"/>
                    <a:pt x="11930" y="16518"/>
                  </a:cubicBezTo>
                  <a:cubicBezTo>
                    <a:pt x="11878" y="16309"/>
                    <a:pt x="11660" y="16159"/>
                    <a:pt x="11440" y="16159"/>
                  </a:cubicBezTo>
                  <a:close/>
                  <a:moveTo>
                    <a:pt x="8045" y="16518"/>
                  </a:moveTo>
                  <a:cubicBezTo>
                    <a:pt x="7770" y="16518"/>
                    <a:pt x="7494" y="16741"/>
                    <a:pt x="7442" y="17017"/>
                  </a:cubicBezTo>
                  <a:cubicBezTo>
                    <a:pt x="7442" y="17345"/>
                    <a:pt x="7665" y="17621"/>
                    <a:pt x="7927" y="17621"/>
                  </a:cubicBezTo>
                  <a:cubicBezTo>
                    <a:pt x="7960" y="17626"/>
                    <a:pt x="7991" y="17628"/>
                    <a:pt x="8021" y="17628"/>
                  </a:cubicBezTo>
                  <a:cubicBezTo>
                    <a:pt x="8298" y="17628"/>
                    <a:pt x="8484" y="17418"/>
                    <a:pt x="8531" y="17122"/>
                  </a:cubicBezTo>
                  <a:cubicBezTo>
                    <a:pt x="8584" y="16846"/>
                    <a:pt x="8374" y="16584"/>
                    <a:pt x="8045" y="16518"/>
                  </a:cubicBezTo>
                  <a:close/>
                  <a:moveTo>
                    <a:pt x="9686" y="16518"/>
                  </a:moveTo>
                  <a:cubicBezTo>
                    <a:pt x="9358" y="16584"/>
                    <a:pt x="9135" y="16846"/>
                    <a:pt x="9187" y="17122"/>
                  </a:cubicBezTo>
                  <a:cubicBezTo>
                    <a:pt x="9235" y="17418"/>
                    <a:pt x="9421" y="17628"/>
                    <a:pt x="9697" y="17628"/>
                  </a:cubicBezTo>
                  <a:cubicBezTo>
                    <a:pt x="9728" y="17628"/>
                    <a:pt x="9759" y="17626"/>
                    <a:pt x="9791" y="17621"/>
                  </a:cubicBezTo>
                  <a:cubicBezTo>
                    <a:pt x="10067" y="17568"/>
                    <a:pt x="10290" y="17345"/>
                    <a:pt x="10290" y="17017"/>
                  </a:cubicBezTo>
                  <a:cubicBezTo>
                    <a:pt x="10224" y="16741"/>
                    <a:pt x="9962" y="16518"/>
                    <a:pt x="9686" y="16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3"/>
            <p:cNvSpPr/>
            <p:nvPr/>
          </p:nvSpPr>
          <p:spPr>
            <a:xfrm rot="-5400000">
              <a:off x="1927213" y="1549809"/>
              <a:ext cx="759300" cy="759300"/>
            </a:xfrm>
            <a:prstGeom prst="pie">
              <a:avLst>
                <a:gd name="adj1" fmla="val 0"/>
                <a:gd name="adj2" fmla="val 13286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1975498" y="1603127"/>
              <a:ext cx="663297" cy="661064"/>
            </a:xfrm>
            <a:custGeom>
              <a:avLst/>
              <a:gdLst/>
              <a:ahLst/>
              <a:cxnLst/>
              <a:rect l="l" t="t" r="r" b="b"/>
              <a:pathLst>
                <a:path w="15475" h="15422" extrusionOk="0">
                  <a:moveTo>
                    <a:pt x="7757" y="1"/>
                  </a:moveTo>
                  <a:cubicBezTo>
                    <a:pt x="3492" y="1"/>
                    <a:pt x="1" y="3452"/>
                    <a:pt x="1" y="7718"/>
                  </a:cubicBezTo>
                  <a:cubicBezTo>
                    <a:pt x="1" y="11983"/>
                    <a:pt x="3492" y="15421"/>
                    <a:pt x="7757" y="15421"/>
                  </a:cubicBezTo>
                  <a:cubicBezTo>
                    <a:pt x="12022" y="15421"/>
                    <a:pt x="15474" y="11983"/>
                    <a:pt x="15474" y="7718"/>
                  </a:cubicBezTo>
                  <a:cubicBezTo>
                    <a:pt x="15474" y="3452"/>
                    <a:pt x="12022" y="1"/>
                    <a:pt x="7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3"/>
            <p:cNvSpPr/>
            <p:nvPr/>
          </p:nvSpPr>
          <p:spPr>
            <a:xfrm>
              <a:off x="2040779" y="1666698"/>
              <a:ext cx="534453" cy="534484"/>
            </a:xfrm>
            <a:custGeom>
              <a:avLst/>
              <a:gdLst/>
              <a:ahLst/>
              <a:cxnLst/>
              <a:rect l="l" t="t" r="r" b="b"/>
              <a:pathLst>
                <a:path w="12469" h="12469" extrusionOk="0">
                  <a:moveTo>
                    <a:pt x="6234" y="1"/>
                  </a:moveTo>
                  <a:cubicBezTo>
                    <a:pt x="2796" y="1"/>
                    <a:pt x="0" y="2783"/>
                    <a:pt x="0" y="6235"/>
                  </a:cubicBezTo>
                  <a:cubicBezTo>
                    <a:pt x="0" y="9673"/>
                    <a:pt x="2796" y="12468"/>
                    <a:pt x="6234" y="12468"/>
                  </a:cubicBezTo>
                  <a:cubicBezTo>
                    <a:pt x="9686" y="12468"/>
                    <a:pt x="12468" y="9673"/>
                    <a:pt x="12468" y="6235"/>
                  </a:cubicBezTo>
                  <a:cubicBezTo>
                    <a:pt x="12468" y="2783"/>
                    <a:pt x="9686" y="1"/>
                    <a:pt x="62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3"/>
            <p:cNvSpPr/>
            <p:nvPr/>
          </p:nvSpPr>
          <p:spPr>
            <a:xfrm>
              <a:off x="2144294" y="1791052"/>
              <a:ext cx="327984" cy="285824"/>
            </a:xfrm>
            <a:custGeom>
              <a:avLst/>
              <a:gdLst/>
              <a:ahLst/>
              <a:cxnLst/>
              <a:rect l="l" t="t" r="r" b="b"/>
              <a:pathLst>
                <a:path w="7652" h="6668" extrusionOk="0">
                  <a:moveTo>
                    <a:pt x="2559" y="3058"/>
                  </a:moveTo>
                  <a:lnTo>
                    <a:pt x="2559" y="3885"/>
                  </a:lnTo>
                  <a:lnTo>
                    <a:pt x="1798" y="3885"/>
                  </a:lnTo>
                  <a:lnTo>
                    <a:pt x="1798" y="3058"/>
                  </a:lnTo>
                  <a:close/>
                  <a:moveTo>
                    <a:pt x="4200" y="3058"/>
                  </a:moveTo>
                  <a:lnTo>
                    <a:pt x="4200" y="3885"/>
                  </a:lnTo>
                  <a:lnTo>
                    <a:pt x="3439" y="3885"/>
                  </a:lnTo>
                  <a:lnTo>
                    <a:pt x="3439" y="3058"/>
                  </a:lnTo>
                  <a:close/>
                  <a:moveTo>
                    <a:pt x="5840" y="3058"/>
                  </a:moveTo>
                  <a:lnTo>
                    <a:pt x="5840" y="3885"/>
                  </a:lnTo>
                  <a:lnTo>
                    <a:pt x="5079" y="3885"/>
                  </a:lnTo>
                  <a:lnTo>
                    <a:pt x="5079" y="3058"/>
                  </a:lnTo>
                  <a:close/>
                  <a:moveTo>
                    <a:pt x="2559" y="4593"/>
                  </a:moveTo>
                  <a:lnTo>
                    <a:pt x="2559" y="5407"/>
                  </a:lnTo>
                  <a:lnTo>
                    <a:pt x="1798" y="5407"/>
                  </a:lnTo>
                  <a:lnTo>
                    <a:pt x="1798" y="4593"/>
                  </a:lnTo>
                  <a:close/>
                  <a:moveTo>
                    <a:pt x="5840" y="4593"/>
                  </a:moveTo>
                  <a:lnTo>
                    <a:pt x="5840" y="5407"/>
                  </a:lnTo>
                  <a:lnTo>
                    <a:pt x="5079" y="5407"/>
                  </a:lnTo>
                  <a:lnTo>
                    <a:pt x="5079" y="4593"/>
                  </a:lnTo>
                  <a:close/>
                  <a:moveTo>
                    <a:pt x="3819" y="0"/>
                  </a:moveTo>
                  <a:lnTo>
                    <a:pt x="0" y="2953"/>
                  </a:lnTo>
                  <a:lnTo>
                    <a:pt x="984" y="2953"/>
                  </a:lnTo>
                  <a:lnTo>
                    <a:pt x="984" y="6667"/>
                  </a:lnTo>
                  <a:lnTo>
                    <a:pt x="3281" y="6667"/>
                  </a:lnTo>
                  <a:lnTo>
                    <a:pt x="3281" y="4593"/>
                  </a:lnTo>
                  <a:lnTo>
                    <a:pt x="4370" y="4593"/>
                  </a:lnTo>
                  <a:lnTo>
                    <a:pt x="4370" y="6667"/>
                  </a:lnTo>
                  <a:lnTo>
                    <a:pt x="6667" y="6667"/>
                  </a:lnTo>
                  <a:lnTo>
                    <a:pt x="6667" y="2953"/>
                  </a:lnTo>
                  <a:lnTo>
                    <a:pt x="7651" y="2953"/>
                  </a:lnTo>
                  <a:lnTo>
                    <a:pt x="5958" y="1693"/>
                  </a:lnTo>
                  <a:lnTo>
                    <a:pt x="5958" y="210"/>
                  </a:lnTo>
                  <a:lnTo>
                    <a:pt x="5302" y="210"/>
                  </a:lnTo>
                  <a:lnTo>
                    <a:pt x="5302" y="1142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4" name="Google Shape;2404;p63"/>
          <p:cNvGrpSpPr/>
          <p:nvPr/>
        </p:nvGrpSpPr>
        <p:grpSpPr>
          <a:xfrm>
            <a:off x="2880088" y="1523825"/>
            <a:ext cx="822446" cy="820222"/>
            <a:chOff x="2880088" y="1523825"/>
            <a:chExt cx="822446" cy="820222"/>
          </a:xfrm>
        </p:grpSpPr>
        <p:sp>
          <p:nvSpPr>
            <p:cNvPr id="2405" name="Google Shape;2405;p63"/>
            <p:cNvSpPr/>
            <p:nvPr/>
          </p:nvSpPr>
          <p:spPr>
            <a:xfrm>
              <a:off x="2880088" y="1523825"/>
              <a:ext cx="822446" cy="820222"/>
            </a:xfrm>
            <a:custGeom>
              <a:avLst/>
              <a:gdLst/>
              <a:ahLst/>
              <a:cxnLst/>
              <a:rect l="l" t="t" r="r" b="b"/>
              <a:pathLst>
                <a:path w="19188" h="19135" extrusionOk="0">
                  <a:moveTo>
                    <a:pt x="9620" y="0"/>
                  </a:moveTo>
                  <a:cubicBezTo>
                    <a:pt x="4318" y="0"/>
                    <a:pt x="0" y="4265"/>
                    <a:pt x="0" y="9568"/>
                  </a:cubicBezTo>
                  <a:cubicBezTo>
                    <a:pt x="0" y="14870"/>
                    <a:pt x="4318" y="19135"/>
                    <a:pt x="9620" y="19135"/>
                  </a:cubicBezTo>
                  <a:cubicBezTo>
                    <a:pt x="14922" y="19135"/>
                    <a:pt x="19187" y="14870"/>
                    <a:pt x="19187" y="9568"/>
                  </a:cubicBezTo>
                  <a:cubicBezTo>
                    <a:pt x="19187" y="4265"/>
                    <a:pt x="14922" y="0"/>
                    <a:pt x="9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3"/>
            <p:cNvSpPr/>
            <p:nvPr/>
          </p:nvSpPr>
          <p:spPr>
            <a:xfrm>
              <a:off x="2912707" y="1556103"/>
              <a:ext cx="759438" cy="755667"/>
            </a:xfrm>
            <a:custGeom>
              <a:avLst/>
              <a:gdLst/>
              <a:ahLst/>
              <a:cxnLst/>
              <a:rect l="l" t="t" r="r" b="b"/>
              <a:pathLst>
                <a:path w="17718" h="17629" extrusionOk="0">
                  <a:moveTo>
                    <a:pt x="7970" y="1"/>
                  </a:moveTo>
                  <a:cubicBezTo>
                    <a:pt x="7939" y="1"/>
                    <a:pt x="7907" y="3"/>
                    <a:pt x="7875" y="8"/>
                  </a:cubicBezTo>
                  <a:cubicBezTo>
                    <a:pt x="7599" y="8"/>
                    <a:pt x="7389" y="284"/>
                    <a:pt x="7442" y="612"/>
                  </a:cubicBezTo>
                  <a:cubicBezTo>
                    <a:pt x="7442" y="888"/>
                    <a:pt x="7717" y="1098"/>
                    <a:pt x="8045" y="1098"/>
                  </a:cubicBezTo>
                  <a:cubicBezTo>
                    <a:pt x="8321" y="1045"/>
                    <a:pt x="8531" y="770"/>
                    <a:pt x="8478" y="507"/>
                  </a:cubicBezTo>
                  <a:cubicBezTo>
                    <a:pt x="8478" y="211"/>
                    <a:pt x="8254" y="1"/>
                    <a:pt x="7970" y="1"/>
                  </a:cubicBezTo>
                  <a:close/>
                  <a:moveTo>
                    <a:pt x="9657" y="1"/>
                  </a:moveTo>
                  <a:cubicBezTo>
                    <a:pt x="9411" y="1"/>
                    <a:pt x="9182" y="211"/>
                    <a:pt x="9135" y="507"/>
                  </a:cubicBezTo>
                  <a:cubicBezTo>
                    <a:pt x="9135" y="770"/>
                    <a:pt x="9358" y="1045"/>
                    <a:pt x="9633" y="1098"/>
                  </a:cubicBezTo>
                  <a:cubicBezTo>
                    <a:pt x="9961" y="1098"/>
                    <a:pt x="10224" y="888"/>
                    <a:pt x="10224" y="612"/>
                  </a:cubicBezTo>
                  <a:cubicBezTo>
                    <a:pt x="10290" y="284"/>
                    <a:pt x="10066" y="8"/>
                    <a:pt x="9738" y="8"/>
                  </a:cubicBezTo>
                  <a:cubicBezTo>
                    <a:pt x="9711" y="3"/>
                    <a:pt x="9684" y="1"/>
                    <a:pt x="9657" y="1"/>
                  </a:cubicBezTo>
                  <a:close/>
                  <a:moveTo>
                    <a:pt x="11369" y="356"/>
                  </a:moveTo>
                  <a:cubicBezTo>
                    <a:pt x="11164" y="356"/>
                    <a:pt x="10973" y="500"/>
                    <a:pt x="10880" y="717"/>
                  </a:cubicBezTo>
                  <a:cubicBezTo>
                    <a:pt x="10775" y="993"/>
                    <a:pt x="10946" y="1321"/>
                    <a:pt x="11208" y="1426"/>
                  </a:cubicBezTo>
                  <a:cubicBezTo>
                    <a:pt x="11266" y="1437"/>
                    <a:pt x="11322" y="1443"/>
                    <a:pt x="11376" y="1443"/>
                  </a:cubicBezTo>
                  <a:cubicBezTo>
                    <a:pt x="11629" y="1443"/>
                    <a:pt x="11833" y="1315"/>
                    <a:pt x="11930" y="1045"/>
                  </a:cubicBezTo>
                  <a:cubicBezTo>
                    <a:pt x="12035" y="770"/>
                    <a:pt x="11864" y="441"/>
                    <a:pt x="11536" y="389"/>
                  </a:cubicBezTo>
                  <a:cubicBezTo>
                    <a:pt x="11481" y="367"/>
                    <a:pt x="11424" y="356"/>
                    <a:pt x="11369" y="356"/>
                  </a:cubicBezTo>
                  <a:close/>
                  <a:moveTo>
                    <a:pt x="6278" y="356"/>
                  </a:moveTo>
                  <a:cubicBezTo>
                    <a:pt x="6214" y="356"/>
                    <a:pt x="6146" y="367"/>
                    <a:pt x="6077" y="389"/>
                  </a:cubicBezTo>
                  <a:cubicBezTo>
                    <a:pt x="5801" y="507"/>
                    <a:pt x="5631" y="770"/>
                    <a:pt x="5749" y="1098"/>
                  </a:cubicBezTo>
                  <a:cubicBezTo>
                    <a:pt x="5831" y="1313"/>
                    <a:pt x="6016" y="1464"/>
                    <a:pt x="6250" y="1464"/>
                  </a:cubicBezTo>
                  <a:cubicBezTo>
                    <a:pt x="6316" y="1464"/>
                    <a:pt x="6385" y="1452"/>
                    <a:pt x="6457" y="1426"/>
                  </a:cubicBezTo>
                  <a:cubicBezTo>
                    <a:pt x="6733" y="1321"/>
                    <a:pt x="6890" y="1045"/>
                    <a:pt x="6785" y="717"/>
                  </a:cubicBezTo>
                  <a:cubicBezTo>
                    <a:pt x="6703" y="500"/>
                    <a:pt x="6514" y="356"/>
                    <a:pt x="6278" y="356"/>
                  </a:cubicBezTo>
                  <a:close/>
                  <a:moveTo>
                    <a:pt x="13000" y="1047"/>
                  </a:moveTo>
                  <a:cubicBezTo>
                    <a:pt x="12807" y="1047"/>
                    <a:pt x="12602" y="1131"/>
                    <a:pt x="12521" y="1321"/>
                  </a:cubicBezTo>
                  <a:cubicBezTo>
                    <a:pt x="12363" y="1596"/>
                    <a:pt x="12468" y="1924"/>
                    <a:pt x="12691" y="2082"/>
                  </a:cubicBezTo>
                  <a:cubicBezTo>
                    <a:pt x="12782" y="2121"/>
                    <a:pt x="12878" y="2141"/>
                    <a:pt x="12973" y="2141"/>
                  </a:cubicBezTo>
                  <a:cubicBezTo>
                    <a:pt x="13164" y="2141"/>
                    <a:pt x="13347" y="2057"/>
                    <a:pt x="13452" y="1872"/>
                  </a:cubicBezTo>
                  <a:cubicBezTo>
                    <a:pt x="13623" y="1596"/>
                    <a:pt x="13505" y="1268"/>
                    <a:pt x="13242" y="1098"/>
                  </a:cubicBezTo>
                  <a:cubicBezTo>
                    <a:pt x="13173" y="1065"/>
                    <a:pt x="13087" y="1047"/>
                    <a:pt x="13000" y="1047"/>
                  </a:cubicBezTo>
                  <a:close/>
                  <a:moveTo>
                    <a:pt x="4668" y="1079"/>
                  </a:moveTo>
                  <a:cubicBezTo>
                    <a:pt x="4572" y="1079"/>
                    <a:pt x="4474" y="1105"/>
                    <a:pt x="4384" y="1163"/>
                  </a:cubicBezTo>
                  <a:cubicBezTo>
                    <a:pt x="4161" y="1321"/>
                    <a:pt x="4056" y="1649"/>
                    <a:pt x="4213" y="1924"/>
                  </a:cubicBezTo>
                  <a:cubicBezTo>
                    <a:pt x="4325" y="2071"/>
                    <a:pt x="4505" y="2167"/>
                    <a:pt x="4690" y="2167"/>
                  </a:cubicBezTo>
                  <a:cubicBezTo>
                    <a:pt x="4786" y="2167"/>
                    <a:pt x="4884" y="2141"/>
                    <a:pt x="4974" y="2082"/>
                  </a:cubicBezTo>
                  <a:cubicBezTo>
                    <a:pt x="5197" y="1924"/>
                    <a:pt x="5302" y="1596"/>
                    <a:pt x="5145" y="1321"/>
                  </a:cubicBezTo>
                  <a:cubicBezTo>
                    <a:pt x="5033" y="1174"/>
                    <a:pt x="4853" y="1079"/>
                    <a:pt x="4668" y="1079"/>
                  </a:cubicBezTo>
                  <a:close/>
                  <a:moveTo>
                    <a:pt x="14394" y="2078"/>
                  </a:moveTo>
                  <a:cubicBezTo>
                    <a:pt x="14239" y="2078"/>
                    <a:pt x="14088" y="2134"/>
                    <a:pt x="14004" y="2253"/>
                  </a:cubicBezTo>
                  <a:cubicBezTo>
                    <a:pt x="13780" y="2476"/>
                    <a:pt x="13780" y="2804"/>
                    <a:pt x="14004" y="3014"/>
                  </a:cubicBezTo>
                  <a:cubicBezTo>
                    <a:pt x="14125" y="3112"/>
                    <a:pt x="14257" y="3157"/>
                    <a:pt x="14385" y="3157"/>
                  </a:cubicBezTo>
                  <a:cubicBezTo>
                    <a:pt x="14546" y="3157"/>
                    <a:pt x="14700" y="3086"/>
                    <a:pt x="14817" y="2961"/>
                  </a:cubicBezTo>
                  <a:cubicBezTo>
                    <a:pt x="14988" y="2738"/>
                    <a:pt x="14988" y="2410"/>
                    <a:pt x="14765" y="2200"/>
                  </a:cubicBezTo>
                  <a:cubicBezTo>
                    <a:pt x="14667" y="2121"/>
                    <a:pt x="14529" y="2078"/>
                    <a:pt x="14394" y="2078"/>
                  </a:cubicBezTo>
                  <a:close/>
                  <a:moveTo>
                    <a:pt x="3283" y="2091"/>
                  </a:moveTo>
                  <a:cubicBezTo>
                    <a:pt x="3147" y="2091"/>
                    <a:pt x="3006" y="2147"/>
                    <a:pt x="2901" y="2253"/>
                  </a:cubicBezTo>
                  <a:cubicBezTo>
                    <a:pt x="2678" y="2476"/>
                    <a:pt x="2678" y="2804"/>
                    <a:pt x="2848" y="3014"/>
                  </a:cubicBezTo>
                  <a:cubicBezTo>
                    <a:pt x="2967" y="3133"/>
                    <a:pt x="3116" y="3188"/>
                    <a:pt x="3269" y="3188"/>
                  </a:cubicBezTo>
                  <a:cubicBezTo>
                    <a:pt x="3403" y="3188"/>
                    <a:pt x="3539" y="3146"/>
                    <a:pt x="3662" y="3066"/>
                  </a:cubicBezTo>
                  <a:cubicBezTo>
                    <a:pt x="3885" y="2856"/>
                    <a:pt x="3885" y="2528"/>
                    <a:pt x="3662" y="2305"/>
                  </a:cubicBezTo>
                  <a:cubicBezTo>
                    <a:pt x="3579" y="2160"/>
                    <a:pt x="3434" y="2091"/>
                    <a:pt x="3283" y="2091"/>
                  </a:cubicBezTo>
                  <a:close/>
                  <a:moveTo>
                    <a:pt x="15559" y="3359"/>
                  </a:moveTo>
                  <a:cubicBezTo>
                    <a:pt x="15451" y="3359"/>
                    <a:pt x="15348" y="3392"/>
                    <a:pt x="15263" y="3460"/>
                  </a:cubicBezTo>
                  <a:cubicBezTo>
                    <a:pt x="14988" y="3617"/>
                    <a:pt x="14935" y="3998"/>
                    <a:pt x="15093" y="4221"/>
                  </a:cubicBezTo>
                  <a:cubicBezTo>
                    <a:pt x="15222" y="4381"/>
                    <a:pt x="15386" y="4465"/>
                    <a:pt x="15545" y="4465"/>
                  </a:cubicBezTo>
                  <a:cubicBezTo>
                    <a:pt x="15660" y="4465"/>
                    <a:pt x="15773" y="4420"/>
                    <a:pt x="15867" y="4326"/>
                  </a:cubicBezTo>
                  <a:cubicBezTo>
                    <a:pt x="16130" y="4169"/>
                    <a:pt x="16195" y="3841"/>
                    <a:pt x="16025" y="3565"/>
                  </a:cubicBezTo>
                  <a:cubicBezTo>
                    <a:pt x="15891" y="3431"/>
                    <a:pt x="15720" y="3359"/>
                    <a:pt x="15559" y="3359"/>
                  </a:cubicBezTo>
                  <a:close/>
                  <a:moveTo>
                    <a:pt x="2124" y="3411"/>
                  </a:moveTo>
                  <a:cubicBezTo>
                    <a:pt x="1954" y="3411"/>
                    <a:pt x="1796" y="3484"/>
                    <a:pt x="1693" y="3617"/>
                  </a:cubicBezTo>
                  <a:cubicBezTo>
                    <a:pt x="1483" y="3893"/>
                    <a:pt x="1536" y="4221"/>
                    <a:pt x="1811" y="4379"/>
                  </a:cubicBezTo>
                  <a:cubicBezTo>
                    <a:pt x="1896" y="4447"/>
                    <a:pt x="2010" y="4480"/>
                    <a:pt x="2126" y="4480"/>
                  </a:cubicBezTo>
                  <a:cubicBezTo>
                    <a:pt x="2299" y="4480"/>
                    <a:pt x="2478" y="4407"/>
                    <a:pt x="2573" y="4274"/>
                  </a:cubicBezTo>
                  <a:cubicBezTo>
                    <a:pt x="2743" y="3998"/>
                    <a:pt x="2678" y="3670"/>
                    <a:pt x="2468" y="3512"/>
                  </a:cubicBezTo>
                  <a:cubicBezTo>
                    <a:pt x="2357" y="3444"/>
                    <a:pt x="2238" y="3411"/>
                    <a:pt x="2124" y="3411"/>
                  </a:cubicBezTo>
                  <a:close/>
                  <a:moveTo>
                    <a:pt x="16406" y="4837"/>
                  </a:moveTo>
                  <a:cubicBezTo>
                    <a:pt x="16334" y="4837"/>
                    <a:pt x="16263" y="4850"/>
                    <a:pt x="16195" y="4877"/>
                  </a:cubicBezTo>
                  <a:cubicBezTo>
                    <a:pt x="15920" y="5035"/>
                    <a:pt x="15802" y="5363"/>
                    <a:pt x="15920" y="5639"/>
                  </a:cubicBezTo>
                  <a:cubicBezTo>
                    <a:pt x="16037" y="5844"/>
                    <a:pt x="16248" y="5954"/>
                    <a:pt x="16462" y="5954"/>
                  </a:cubicBezTo>
                  <a:cubicBezTo>
                    <a:pt x="16536" y="5954"/>
                    <a:pt x="16610" y="5941"/>
                    <a:pt x="16681" y="5914"/>
                  </a:cubicBezTo>
                  <a:cubicBezTo>
                    <a:pt x="16956" y="5757"/>
                    <a:pt x="17061" y="5481"/>
                    <a:pt x="16956" y="5153"/>
                  </a:cubicBezTo>
                  <a:cubicBezTo>
                    <a:pt x="16830" y="4948"/>
                    <a:pt x="16616" y="4837"/>
                    <a:pt x="16406" y="4837"/>
                  </a:cubicBezTo>
                  <a:close/>
                  <a:moveTo>
                    <a:pt x="1266" y="4890"/>
                  </a:moveTo>
                  <a:cubicBezTo>
                    <a:pt x="1054" y="4890"/>
                    <a:pt x="853" y="5000"/>
                    <a:pt x="775" y="5205"/>
                  </a:cubicBezTo>
                  <a:cubicBezTo>
                    <a:pt x="604" y="5481"/>
                    <a:pt x="775" y="5809"/>
                    <a:pt x="1037" y="5967"/>
                  </a:cubicBezTo>
                  <a:cubicBezTo>
                    <a:pt x="1107" y="5997"/>
                    <a:pt x="1180" y="6011"/>
                    <a:pt x="1253" y="6011"/>
                  </a:cubicBezTo>
                  <a:cubicBezTo>
                    <a:pt x="1466" y="6011"/>
                    <a:pt x="1671" y="5883"/>
                    <a:pt x="1759" y="5639"/>
                  </a:cubicBezTo>
                  <a:cubicBezTo>
                    <a:pt x="1864" y="5363"/>
                    <a:pt x="1759" y="5100"/>
                    <a:pt x="1483" y="4930"/>
                  </a:cubicBezTo>
                  <a:cubicBezTo>
                    <a:pt x="1413" y="4903"/>
                    <a:pt x="1339" y="4890"/>
                    <a:pt x="1266" y="4890"/>
                  </a:cubicBezTo>
                  <a:close/>
                  <a:moveTo>
                    <a:pt x="16973" y="6508"/>
                  </a:moveTo>
                  <a:cubicBezTo>
                    <a:pt x="16933" y="6508"/>
                    <a:pt x="16893" y="6511"/>
                    <a:pt x="16851" y="6518"/>
                  </a:cubicBezTo>
                  <a:cubicBezTo>
                    <a:pt x="16576" y="6570"/>
                    <a:pt x="16353" y="6846"/>
                    <a:pt x="16458" y="7174"/>
                  </a:cubicBezTo>
                  <a:cubicBezTo>
                    <a:pt x="16517" y="7421"/>
                    <a:pt x="16733" y="7615"/>
                    <a:pt x="17014" y="7615"/>
                  </a:cubicBezTo>
                  <a:cubicBezTo>
                    <a:pt x="17046" y="7615"/>
                    <a:pt x="17080" y="7613"/>
                    <a:pt x="17114" y="7607"/>
                  </a:cubicBezTo>
                  <a:cubicBezTo>
                    <a:pt x="17390" y="7502"/>
                    <a:pt x="17560" y="7227"/>
                    <a:pt x="17508" y="6951"/>
                  </a:cubicBezTo>
                  <a:cubicBezTo>
                    <a:pt x="17450" y="6664"/>
                    <a:pt x="17243" y="6508"/>
                    <a:pt x="16973" y="6508"/>
                  </a:cubicBezTo>
                  <a:close/>
                  <a:moveTo>
                    <a:pt x="721" y="6560"/>
                  </a:moveTo>
                  <a:cubicBezTo>
                    <a:pt x="473" y="6560"/>
                    <a:pt x="217" y="6717"/>
                    <a:pt x="171" y="7003"/>
                  </a:cubicBezTo>
                  <a:cubicBezTo>
                    <a:pt x="118" y="7279"/>
                    <a:pt x="328" y="7555"/>
                    <a:pt x="604" y="7607"/>
                  </a:cubicBezTo>
                  <a:cubicBezTo>
                    <a:pt x="656" y="7629"/>
                    <a:pt x="710" y="7640"/>
                    <a:pt x="763" y="7640"/>
                  </a:cubicBezTo>
                  <a:cubicBezTo>
                    <a:pt x="993" y="7640"/>
                    <a:pt x="1218" y="7450"/>
                    <a:pt x="1260" y="7227"/>
                  </a:cubicBezTo>
                  <a:cubicBezTo>
                    <a:pt x="1313" y="6898"/>
                    <a:pt x="1155" y="6623"/>
                    <a:pt x="827" y="6570"/>
                  </a:cubicBezTo>
                  <a:cubicBezTo>
                    <a:pt x="792" y="6564"/>
                    <a:pt x="757" y="6560"/>
                    <a:pt x="721" y="6560"/>
                  </a:cubicBezTo>
                  <a:close/>
                  <a:moveTo>
                    <a:pt x="552" y="8263"/>
                  </a:moveTo>
                  <a:cubicBezTo>
                    <a:pt x="223" y="8263"/>
                    <a:pt x="0" y="8539"/>
                    <a:pt x="0" y="8815"/>
                  </a:cubicBezTo>
                  <a:cubicBezTo>
                    <a:pt x="0" y="9143"/>
                    <a:pt x="223" y="9366"/>
                    <a:pt x="552" y="9366"/>
                  </a:cubicBezTo>
                  <a:cubicBezTo>
                    <a:pt x="827" y="9366"/>
                    <a:pt x="1103" y="9143"/>
                    <a:pt x="1103" y="8815"/>
                  </a:cubicBezTo>
                  <a:cubicBezTo>
                    <a:pt x="1103" y="8539"/>
                    <a:pt x="827" y="8263"/>
                    <a:pt x="552" y="8263"/>
                  </a:cubicBezTo>
                  <a:close/>
                  <a:moveTo>
                    <a:pt x="17180" y="8211"/>
                  </a:moveTo>
                  <a:cubicBezTo>
                    <a:pt x="16851" y="8211"/>
                    <a:pt x="16628" y="8486"/>
                    <a:pt x="16628" y="8762"/>
                  </a:cubicBezTo>
                  <a:cubicBezTo>
                    <a:pt x="16628" y="8771"/>
                    <a:pt x="16629" y="8780"/>
                    <a:pt x="16629" y="8788"/>
                  </a:cubicBezTo>
                  <a:lnTo>
                    <a:pt x="16629" y="8788"/>
                  </a:lnTo>
                  <a:cubicBezTo>
                    <a:pt x="16629" y="8797"/>
                    <a:pt x="16628" y="8806"/>
                    <a:pt x="16628" y="8815"/>
                  </a:cubicBezTo>
                  <a:cubicBezTo>
                    <a:pt x="16628" y="9090"/>
                    <a:pt x="16851" y="9366"/>
                    <a:pt x="17180" y="9366"/>
                  </a:cubicBezTo>
                  <a:cubicBezTo>
                    <a:pt x="17442" y="9366"/>
                    <a:pt x="17718" y="9090"/>
                    <a:pt x="17718" y="8815"/>
                  </a:cubicBezTo>
                  <a:cubicBezTo>
                    <a:pt x="17718" y="8806"/>
                    <a:pt x="17717" y="8797"/>
                    <a:pt x="17717" y="8788"/>
                  </a:cubicBezTo>
                  <a:lnTo>
                    <a:pt x="17717" y="8788"/>
                  </a:lnTo>
                  <a:cubicBezTo>
                    <a:pt x="17717" y="8780"/>
                    <a:pt x="17718" y="8771"/>
                    <a:pt x="17718" y="8762"/>
                  </a:cubicBezTo>
                  <a:cubicBezTo>
                    <a:pt x="17718" y="8486"/>
                    <a:pt x="17442" y="8211"/>
                    <a:pt x="17180" y="8211"/>
                  </a:cubicBezTo>
                  <a:close/>
                  <a:moveTo>
                    <a:pt x="16976" y="10008"/>
                  </a:moveTo>
                  <a:cubicBezTo>
                    <a:pt x="16714" y="10008"/>
                    <a:pt x="16514" y="10167"/>
                    <a:pt x="16458" y="10403"/>
                  </a:cubicBezTo>
                  <a:cubicBezTo>
                    <a:pt x="16405" y="10731"/>
                    <a:pt x="16576" y="11006"/>
                    <a:pt x="16851" y="11059"/>
                  </a:cubicBezTo>
                  <a:cubicBezTo>
                    <a:pt x="16892" y="11065"/>
                    <a:pt x="16931" y="11068"/>
                    <a:pt x="16968" y="11068"/>
                  </a:cubicBezTo>
                  <a:cubicBezTo>
                    <a:pt x="17241" y="11068"/>
                    <a:pt x="17450" y="10909"/>
                    <a:pt x="17508" y="10678"/>
                  </a:cubicBezTo>
                  <a:cubicBezTo>
                    <a:pt x="17560" y="10350"/>
                    <a:pt x="17390" y="10074"/>
                    <a:pt x="17114" y="10022"/>
                  </a:cubicBezTo>
                  <a:cubicBezTo>
                    <a:pt x="17066" y="10012"/>
                    <a:pt x="17020" y="10008"/>
                    <a:pt x="16976" y="10008"/>
                  </a:cubicBezTo>
                  <a:close/>
                  <a:moveTo>
                    <a:pt x="740" y="10008"/>
                  </a:moveTo>
                  <a:cubicBezTo>
                    <a:pt x="696" y="10008"/>
                    <a:pt x="651" y="10013"/>
                    <a:pt x="604" y="10022"/>
                  </a:cubicBezTo>
                  <a:cubicBezTo>
                    <a:pt x="328" y="10074"/>
                    <a:pt x="118" y="10403"/>
                    <a:pt x="171" y="10678"/>
                  </a:cubicBezTo>
                  <a:cubicBezTo>
                    <a:pt x="266" y="10915"/>
                    <a:pt x="498" y="11119"/>
                    <a:pt x="745" y="11119"/>
                  </a:cubicBezTo>
                  <a:cubicBezTo>
                    <a:pt x="772" y="11119"/>
                    <a:pt x="800" y="11116"/>
                    <a:pt x="827" y="11111"/>
                  </a:cubicBezTo>
                  <a:cubicBezTo>
                    <a:pt x="1155" y="11006"/>
                    <a:pt x="1313" y="10731"/>
                    <a:pt x="1260" y="10455"/>
                  </a:cubicBezTo>
                  <a:cubicBezTo>
                    <a:pt x="1215" y="10174"/>
                    <a:pt x="1006" y="10008"/>
                    <a:pt x="740" y="10008"/>
                  </a:cubicBezTo>
                  <a:close/>
                  <a:moveTo>
                    <a:pt x="1259" y="11669"/>
                  </a:moveTo>
                  <a:cubicBezTo>
                    <a:pt x="1185" y="11669"/>
                    <a:pt x="1109" y="11684"/>
                    <a:pt x="1037" y="11715"/>
                  </a:cubicBezTo>
                  <a:cubicBezTo>
                    <a:pt x="775" y="11820"/>
                    <a:pt x="657" y="12148"/>
                    <a:pt x="775" y="12424"/>
                  </a:cubicBezTo>
                  <a:cubicBezTo>
                    <a:pt x="853" y="12629"/>
                    <a:pt x="1054" y="12739"/>
                    <a:pt x="1266" y="12739"/>
                  </a:cubicBezTo>
                  <a:cubicBezTo>
                    <a:pt x="1339" y="12739"/>
                    <a:pt x="1413" y="12726"/>
                    <a:pt x="1483" y="12699"/>
                  </a:cubicBezTo>
                  <a:cubicBezTo>
                    <a:pt x="1759" y="12581"/>
                    <a:pt x="1864" y="12253"/>
                    <a:pt x="1759" y="11991"/>
                  </a:cubicBezTo>
                  <a:cubicBezTo>
                    <a:pt x="1672" y="11787"/>
                    <a:pt x="1470" y="11669"/>
                    <a:pt x="1259" y="11669"/>
                  </a:cubicBezTo>
                  <a:close/>
                  <a:moveTo>
                    <a:pt x="16446" y="11647"/>
                  </a:moveTo>
                  <a:cubicBezTo>
                    <a:pt x="16241" y="11647"/>
                    <a:pt x="16048" y="11791"/>
                    <a:pt x="15972" y="11991"/>
                  </a:cubicBezTo>
                  <a:cubicBezTo>
                    <a:pt x="15802" y="12253"/>
                    <a:pt x="15972" y="12581"/>
                    <a:pt x="16248" y="12699"/>
                  </a:cubicBezTo>
                  <a:cubicBezTo>
                    <a:pt x="16318" y="12726"/>
                    <a:pt x="16392" y="12739"/>
                    <a:pt x="16465" y="12739"/>
                  </a:cubicBezTo>
                  <a:cubicBezTo>
                    <a:pt x="16677" y="12739"/>
                    <a:pt x="16878" y="12629"/>
                    <a:pt x="16956" y="12424"/>
                  </a:cubicBezTo>
                  <a:cubicBezTo>
                    <a:pt x="17061" y="12148"/>
                    <a:pt x="16956" y="11820"/>
                    <a:pt x="16681" y="11715"/>
                  </a:cubicBezTo>
                  <a:cubicBezTo>
                    <a:pt x="16605" y="11668"/>
                    <a:pt x="16524" y="11647"/>
                    <a:pt x="16446" y="11647"/>
                  </a:cubicBezTo>
                  <a:close/>
                  <a:moveTo>
                    <a:pt x="15586" y="13147"/>
                  </a:moveTo>
                  <a:cubicBezTo>
                    <a:pt x="15413" y="13147"/>
                    <a:pt x="15250" y="13219"/>
                    <a:pt x="15145" y="13355"/>
                  </a:cubicBezTo>
                  <a:cubicBezTo>
                    <a:pt x="14988" y="13631"/>
                    <a:pt x="14988" y="13959"/>
                    <a:pt x="15263" y="14117"/>
                  </a:cubicBezTo>
                  <a:cubicBezTo>
                    <a:pt x="15352" y="14211"/>
                    <a:pt x="15473" y="14256"/>
                    <a:pt x="15596" y="14256"/>
                  </a:cubicBezTo>
                  <a:cubicBezTo>
                    <a:pt x="15764" y="14256"/>
                    <a:pt x="15934" y="14171"/>
                    <a:pt x="16025" y="14012"/>
                  </a:cubicBezTo>
                  <a:cubicBezTo>
                    <a:pt x="16195" y="13789"/>
                    <a:pt x="16130" y="13408"/>
                    <a:pt x="15920" y="13237"/>
                  </a:cubicBezTo>
                  <a:cubicBezTo>
                    <a:pt x="15812" y="13176"/>
                    <a:pt x="15697" y="13147"/>
                    <a:pt x="15586" y="13147"/>
                  </a:cubicBezTo>
                  <a:close/>
                  <a:moveTo>
                    <a:pt x="2128" y="13149"/>
                  </a:moveTo>
                  <a:cubicBezTo>
                    <a:pt x="2023" y="13149"/>
                    <a:pt x="1914" y="13179"/>
                    <a:pt x="1811" y="13237"/>
                  </a:cubicBezTo>
                  <a:cubicBezTo>
                    <a:pt x="1588" y="13460"/>
                    <a:pt x="1536" y="13789"/>
                    <a:pt x="1693" y="14012"/>
                  </a:cubicBezTo>
                  <a:cubicBezTo>
                    <a:pt x="1799" y="14182"/>
                    <a:pt x="1964" y="14267"/>
                    <a:pt x="2140" y="14267"/>
                  </a:cubicBezTo>
                  <a:cubicBezTo>
                    <a:pt x="2249" y="14267"/>
                    <a:pt x="2362" y="14234"/>
                    <a:pt x="2468" y="14169"/>
                  </a:cubicBezTo>
                  <a:cubicBezTo>
                    <a:pt x="2678" y="13959"/>
                    <a:pt x="2743" y="13631"/>
                    <a:pt x="2573" y="13408"/>
                  </a:cubicBezTo>
                  <a:cubicBezTo>
                    <a:pt x="2474" y="13235"/>
                    <a:pt x="2307" y="13149"/>
                    <a:pt x="2128" y="13149"/>
                  </a:cubicBezTo>
                  <a:close/>
                  <a:moveTo>
                    <a:pt x="3286" y="14448"/>
                  </a:moveTo>
                  <a:cubicBezTo>
                    <a:pt x="3150" y="14448"/>
                    <a:pt x="3012" y="14504"/>
                    <a:pt x="2901" y="14615"/>
                  </a:cubicBezTo>
                  <a:cubicBezTo>
                    <a:pt x="2678" y="14825"/>
                    <a:pt x="2743" y="15206"/>
                    <a:pt x="2953" y="15377"/>
                  </a:cubicBezTo>
                  <a:cubicBezTo>
                    <a:pt x="3065" y="15488"/>
                    <a:pt x="3203" y="15544"/>
                    <a:pt x="3340" y="15544"/>
                  </a:cubicBezTo>
                  <a:cubicBezTo>
                    <a:pt x="3478" y="15544"/>
                    <a:pt x="3616" y="15488"/>
                    <a:pt x="3728" y="15377"/>
                  </a:cubicBezTo>
                  <a:cubicBezTo>
                    <a:pt x="3885" y="15153"/>
                    <a:pt x="3885" y="14773"/>
                    <a:pt x="3662" y="14615"/>
                  </a:cubicBezTo>
                  <a:cubicBezTo>
                    <a:pt x="3557" y="14504"/>
                    <a:pt x="3422" y="14448"/>
                    <a:pt x="3286" y="14448"/>
                  </a:cubicBezTo>
                  <a:close/>
                  <a:moveTo>
                    <a:pt x="14406" y="14439"/>
                  </a:moveTo>
                  <a:cubicBezTo>
                    <a:pt x="14282" y="14439"/>
                    <a:pt x="14158" y="14478"/>
                    <a:pt x="14056" y="14550"/>
                  </a:cubicBezTo>
                  <a:cubicBezTo>
                    <a:pt x="13833" y="14773"/>
                    <a:pt x="13780" y="15101"/>
                    <a:pt x="14004" y="15377"/>
                  </a:cubicBezTo>
                  <a:cubicBezTo>
                    <a:pt x="14115" y="15488"/>
                    <a:pt x="14253" y="15544"/>
                    <a:pt x="14389" y="15544"/>
                  </a:cubicBezTo>
                  <a:cubicBezTo>
                    <a:pt x="14525" y="15544"/>
                    <a:pt x="14660" y="15488"/>
                    <a:pt x="14765" y="15377"/>
                  </a:cubicBezTo>
                  <a:cubicBezTo>
                    <a:pt x="14988" y="15206"/>
                    <a:pt x="15040" y="14825"/>
                    <a:pt x="14817" y="14615"/>
                  </a:cubicBezTo>
                  <a:cubicBezTo>
                    <a:pt x="14703" y="14494"/>
                    <a:pt x="14554" y="14439"/>
                    <a:pt x="14406" y="14439"/>
                  </a:cubicBezTo>
                  <a:close/>
                  <a:moveTo>
                    <a:pt x="4711" y="15460"/>
                  </a:moveTo>
                  <a:cubicBezTo>
                    <a:pt x="4519" y="15460"/>
                    <a:pt x="4330" y="15569"/>
                    <a:pt x="4213" y="15757"/>
                  </a:cubicBezTo>
                  <a:cubicBezTo>
                    <a:pt x="4108" y="15980"/>
                    <a:pt x="4161" y="16361"/>
                    <a:pt x="4436" y="16466"/>
                  </a:cubicBezTo>
                  <a:cubicBezTo>
                    <a:pt x="4528" y="16523"/>
                    <a:pt x="4626" y="16547"/>
                    <a:pt x="4721" y="16547"/>
                  </a:cubicBezTo>
                  <a:cubicBezTo>
                    <a:pt x="4912" y="16547"/>
                    <a:pt x="5092" y="16448"/>
                    <a:pt x="5197" y="16308"/>
                  </a:cubicBezTo>
                  <a:cubicBezTo>
                    <a:pt x="5302" y="16033"/>
                    <a:pt x="5250" y="15705"/>
                    <a:pt x="4974" y="15534"/>
                  </a:cubicBezTo>
                  <a:cubicBezTo>
                    <a:pt x="4891" y="15484"/>
                    <a:pt x="4801" y="15460"/>
                    <a:pt x="4711" y="15460"/>
                  </a:cubicBezTo>
                  <a:close/>
                  <a:moveTo>
                    <a:pt x="13015" y="15460"/>
                  </a:moveTo>
                  <a:cubicBezTo>
                    <a:pt x="12924" y="15460"/>
                    <a:pt x="12831" y="15484"/>
                    <a:pt x="12744" y="15534"/>
                  </a:cubicBezTo>
                  <a:cubicBezTo>
                    <a:pt x="12468" y="15705"/>
                    <a:pt x="12416" y="16033"/>
                    <a:pt x="12521" y="16308"/>
                  </a:cubicBezTo>
                  <a:cubicBezTo>
                    <a:pt x="12634" y="16448"/>
                    <a:pt x="12818" y="16547"/>
                    <a:pt x="13010" y="16547"/>
                  </a:cubicBezTo>
                  <a:cubicBezTo>
                    <a:pt x="13105" y="16547"/>
                    <a:pt x="13203" y="16523"/>
                    <a:pt x="13295" y="16466"/>
                  </a:cubicBezTo>
                  <a:cubicBezTo>
                    <a:pt x="13570" y="16308"/>
                    <a:pt x="13623" y="15980"/>
                    <a:pt x="13505" y="15757"/>
                  </a:cubicBezTo>
                  <a:cubicBezTo>
                    <a:pt x="13397" y="15569"/>
                    <a:pt x="13211" y="15460"/>
                    <a:pt x="13015" y="15460"/>
                  </a:cubicBezTo>
                  <a:close/>
                  <a:moveTo>
                    <a:pt x="6289" y="16159"/>
                  </a:moveTo>
                  <a:cubicBezTo>
                    <a:pt x="6062" y="16159"/>
                    <a:pt x="5843" y="16321"/>
                    <a:pt x="5801" y="16584"/>
                  </a:cubicBezTo>
                  <a:cubicBezTo>
                    <a:pt x="5696" y="16846"/>
                    <a:pt x="5854" y="17122"/>
                    <a:pt x="6129" y="17240"/>
                  </a:cubicBezTo>
                  <a:cubicBezTo>
                    <a:pt x="6186" y="17262"/>
                    <a:pt x="6244" y="17272"/>
                    <a:pt x="6302" y="17272"/>
                  </a:cubicBezTo>
                  <a:cubicBezTo>
                    <a:pt x="6530" y="17272"/>
                    <a:pt x="6754" y="17121"/>
                    <a:pt x="6838" y="16912"/>
                  </a:cubicBezTo>
                  <a:cubicBezTo>
                    <a:pt x="6890" y="16584"/>
                    <a:pt x="6733" y="16308"/>
                    <a:pt x="6457" y="16190"/>
                  </a:cubicBezTo>
                  <a:cubicBezTo>
                    <a:pt x="6403" y="16169"/>
                    <a:pt x="6346" y="16159"/>
                    <a:pt x="6289" y="16159"/>
                  </a:cubicBezTo>
                  <a:close/>
                  <a:moveTo>
                    <a:pt x="11440" y="16159"/>
                  </a:moveTo>
                  <a:cubicBezTo>
                    <a:pt x="11384" y="16159"/>
                    <a:pt x="11327" y="16169"/>
                    <a:pt x="11274" y="16190"/>
                  </a:cubicBezTo>
                  <a:cubicBezTo>
                    <a:pt x="10998" y="16308"/>
                    <a:pt x="10828" y="16584"/>
                    <a:pt x="10880" y="16912"/>
                  </a:cubicBezTo>
                  <a:cubicBezTo>
                    <a:pt x="10974" y="17121"/>
                    <a:pt x="11201" y="17272"/>
                    <a:pt x="11429" y="17272"/>
                  </a:cubicBezTo>
                  <a:cubicBezTo>
                    <a:pt x="11487" y="17272"/>
                    <a:pt x="11546" y="17262"/>
                    <a:pt x="11602" y="17240"/>
                  </a:cubicBezTo>
                  <a:cubicBezTo>
                    <a:pt x="11864" y="17122"/>
                    <a:pt x="12035" y="16846"/>
                    <a:pt x="11930" y="16518"/>
                  </a:cubicBezTo>
                  <a:cubicBezTo>
                    <a:pt x="11878" y="16309"/>
                    <a:pt x="11659" y="16159"/>
                    <a:pt x="11440" y="16159"/>
                  </a:cubicBezTo>
                  <a:close/>
                  <a:moveTo>
                    <a:pt x="8045" y="16518"/>
                  </a:moveTo>
                  <a:cubicBezTo>
                    <a:pt x="7770" y="16518"/>
                    <a:pt x="7494" y="16741"/>
                    <a:pt x="7442" y="17017"/>
                  </a:cubicBezTo>
                  <a:cubicBezTo>
                    <a:pt x="7442" y="17345"/>
                    <a:pt x="7665" y="17621"/>
                    <a:pt x="7927" y="17621"/>
                  </a:cubicBezTo>
                  <a:cubicBezTo>
                    <a:pt x="7959" y="17626"/>
                    <a:pt x="7991" y="17628"/>
                    <a:pt x="8021" y="17628"/>
                  </a:cubicBezTo>
                  <a:cubicBezTo>
                    <a:pt x="8297" y="17628"/>
                    <a:pt x="8484" y="17418"/>
                    <a:pt x="8531" y="17122"/>
                  </a:cubicBezTo>
                  <a:cubicBezTo>
                    <a:pt x="8583" y="16846"/>
                    <a:pt x="8373" y="16584"/>
                    <a:pt x="8045" y="16518"/>
                  </a:cubicBezTo>
                  <a:close/>
                  <a:moveTo>
                    <a:pt x="9686" y="16518"/>
                  </a:moveTo>
                  <a:cubicBezTo>
                    <a:pt x="9358" y="16584"/>
                    <a:pt x="9135" y="16846"/>
                    <a:pt x="9187" y="17122"/>
                  </a:cubicBezTo>
                  <a:cubicBezTo>
                    <a:pt x="9234" y="17418"/>
                    <a:pt x="9421" y="17628"/>
                    <a:pt x="9697" y="17628"/>
                  </a:cubicBezTo>
                  <a:cubicBezTo>
                    <a:pt x="9727" y="17628"/>
                    <a:pt x="9759" y="17626"/>
                    <a:pt x="9791" y="17621"/>
                  </a:cubicBezTo>
                  <a:cubicBezTo>
                    <a:pt x="10066" y="17568"/>
                    <a:pt x="10290" y="17345"/>
                    <a:pt x="10290" y="17017"/>
                  </a:cubicBezTo>
                  <a:cubicBezTo>
                    <a:pt x="10224" y="16741"/>
                    <a:pt x="9961" y="16518"/>
                    <a:pt x="9686" y="16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3"/>
            <p:cNvSpPr/>
            <p:nvPr/>
          </p:nvSpPr>
          <p:spPr>
            <a:xfrm rot="-5400000">
              <a:off x="2910488" y="1549809"/>
              <a:ext cx="759300" cy="759300"/>
            </a:xfrm>
            <a:prstGeom prst="pie">
              <a:avLst>
                <a:gd name="adj1" fmla="val 0"/>
                <a:gd name="adj2" fmla="val 854306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3"/>
            <p:cNvSpPr/>
            <p:nvPr/>
          </p:nvSpPr>
          <p:spPr>
            <a:xfrm>
              <a:off x="2959942" y="1603127"/>
              <a:ext cx="663254" cy="661064"/>
            </a:xfrm>
            <a:custGeom>
              <a:avLst/>
              <a:gdLst/>
              <a:ahLst/>
              <a:cxnLst/>
              <a:rect l="l" t="t" r="r" b="b"/>
              <a:pathLst>
                <a:path w="15474" h="15422" extrusionOk="0">
                  <a:moveTo>
                    <a:pt x="7757" y="1"/>
                  </a:moveTo>
                  <a:cubicBezTo>
                    <a:pt x="3492" y="1"/>
                    <a:pt x="1" y="3452"/>
                    <a:pt x="1" y="7718"/>
                  </a:cubicBezTo>
                  <a:cubicBezTo>
                    <a:pt x="1" y="11983"/>
                    <a:pt x="3492" y="15421"/>
                    <a:pt x="7757" y="15421"/>
                  </a:cubicBezTo>
                  <a:cubicBezTo>
                    <a:pt x="12022" y="15421"/>
                    <a:pt x="15474" y="11983"/>
                    <a:pt x="15474" y="7718"/>
                  </a:cubicBezTo>
                  <a:cubicBezTo>
                    <a:pt x="15474" y="3452"/>
                    <a:pt x="12022" y="1"/>
                    <a:pt x="7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3"/>
            <p:cNvSpPr/>
            <p:nvPr/>
          </p:nvSpPr>
          <p:spPr>
            <a:xfrm>
              <a:off x="3025223" y="1666698"/>
              <a:ext cx="534410" cy="534484"/>
            </a:xfrm>
            <a:custGeom>
              <a:avLst/>
              <a:gdLst/>
              <a:ahLst/>
              <a:cxnLst/>
              <a:rect l="l" t="t" r="r" b="b"/>
              <a:pathLst>
                <a:path w="12468" h="12469" extrusionOk="0">
                  <a:moveTo>
                    <a:pt x="6234" y="1"/>
                  </a:moveTo>
                  <a:cubicBezTo>
                    <a:pt x="2796" y="1"/>
                    <a:pt x="0" y="2783"/>
                    <a:pt x="0" y="6235"/>
                  </a:cubicBezTo>
                  <a:cubicBezTo>
                    <a:pt x="0" y="9673"/>
                    <a:pt x="2796" y="12468"/>
                    <a:pt x="6234" y="12468"/>
                  </a:cubicBezTo>
                  <a:cubicBezTo>
                    <a:pt x="9686" y="12468"/>
                    <a:pt x="12468" y="9673"/>
                    <a:pt x="12468" y="6235"/>
                  </a:cubicBezTo>
                  <a:cubicBezTo>
                    <a:pt x="12468" y="2783"/>
                    <a:pt x="9686" y="1"/>
                    <a:pt x="6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3"/>
            <p:cNvSpPr/>
            <p:nvPr/>
          </p:nvSpPr>
          <p:spPr>
            <a:xfrm>
              <a:off x="3102849" y="1828174"/>
              <a:ext cx="379719" cy="210982"/>
            </a:xfrm>
            <a:custGeom>
              <a:avLst/>
              <a:gdLst/>
              <a:ahLst/>
              <a:cxnLst/>
              <a:rect l="l" t="t" r="r" b="b"/>
              <a:pathLst>
                <a:path w="8859" h="4922" extrusionOk="0">
                  <a:moveTo>
                    <a:pt x="6182" y="0"/>
                  </a:moveTo>
                  <a:cubicBezTo>
                    <a:pt x="5460" y="0"/>
                    <a:pt x="4804" y="446"/>
                    <a:pt x="4594" y="1103"/>
                  </a:cubicBezTo>
                  <a:cubicBezTo>
                    <a:pt x="4266" y="722"/>
                    <a:pt x="3767" y="499"/>
                    <a:pt x="3281" y="499"/>
                  </a:cubicBezTo>
                  <a:cubicBezTo>
                    <a:pt x="2402" y="499"/>
                    <a:pt x="1693" y="1155"/>
                    <a:pt x="1523" y="1969"/>
                  </a:cubicBezTo>
                  <a:cubicBezTo>
                    <a:pt x="656" y="2087"/>
                    <a:pt x="0" y="2796"/>
                    <a:pt x="0" y="3727"/>
                  </a:cubicBezTo>
                  <a:cubicBezTo>
                    <a:pt x="0" y="4384"/>
                    <a:pt x="538" y="4922"/>
                    <a:pt x="1195" y="4922"/>
                  </a:cubicBezTo>
                  <a:lnTo>
                    <a:pt x="7651" y="4922"/>
                  </a:lnTo>
                  <a:cubicBezTo>
                    <a:pt x="8308" y="4922"/>
                    <a:pt x="8859" y="4384"/>
                    <a:pt x="8859" y="3727"/>
                  </a:cubicBezTo>
                  <a:cubicBezTo>
                    <a:pt x="8859" y="3019"/>
                    <a:pt x="8478" y="2415"/>
                    <a:pt x="7875" y="2139"/>
                  </a:cubicBezTo>
                  <a:lnTo>
                    <a:pt x="7875" y="1706"/>
                  </a:lnTo>
                  <a:cubicBezTo>
                    <a:pt x="7875" y="775"/>
                    <a:pt x="7100" y="0"/>
                    <a:pt x="6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63"/>
          <p:cNvGrpSpPr/>
          <p:nvPr/>
        </p:nvGrpSpPr>
        <p:grpSpPr>
          <a:xfrm>
            <a:off x="4968226" y="2857468"/>
            <a:ext cx="793959" cy="1182232"/>
            <a:chOff x="4562631" y="2581250"/>
            <a:chExt cx="1176062" cy="1751196"/>
          </a:xfrm>
        </p:grpSpPr>
        <p:sp>
          <p:nvSpPr>
            <p:cNvPr id="2412" name="Google Shape;2412;p63"/>
            <p:cNvSpPr/>
            <p:nvPr/>
          </p:nvSpPr>
          <p:spPr>
            <a:xfrm>
              <a:off x="4735344" y="2581250"/>
              <a:ext cx="350370" cy="281937"/>
            </a:xfrm>
            <a:custGeom>
              <a:avLst/>
              <a:gdLst/>
              <a:ahLst/>
              <a:cxnLst/>
              <a:rect l="l" t="t" r="r" b="b"/>
              <a:pathLst>
                <a:path w="7429" h="5978" extrusionOk="0">
                  <a:moveTo>
                    <a:pt x="3777" y="0"/>
                  </a:moveTo>
                  <a:cubicBezTo>
                    <a:pt x="3520" y="0"/>
                    <a:pt x="3261" y="40"/>
                    <a:pt x="3006" y="126"/>
                  </a:cubicBezTo>
                  <a:cubicBezTo>
                    <a:pt x="879" y="507"/>
                    <a:pt x="0" y="3407"/>
                    <a:pt x="1470" y="4930"/>
                  </a:cubicBezTo>
                  <a:cubicBezTo>
                    <a:pt x="2004" y="5645"/>
                    <a:pt x="2836" y="5978"/>
                    <a:pt x="3681" y="5978"/>
                  </a:cubicBezTo>
                  <a:cubicBezTo>
                    <a:pt x="4914" y="5978"/>
                    <a:pt x="6173" y="5268"/>
                    <a:pt x="6562" y="3998"/>
                  </a:cubicBezTo>
                  <a:cubicBezTo>
                    <a:pt x="7429" y="2172"/>
                    <a:pt x="5670" y="0"/>
                    <a:pt x="3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3"/>
            <p:cNvSpPr/>
            <p:nvPr/>
          </p:nvSpPr>
          <p:spPr>
            <a:xfrm>
              <a:off x="4562631" y="2891112"/>
              <a:ext cx="688337" cy="1441333"/>
            </a:xfrm>
            <a:custGeom>
              <a:avLst/>
              <a:gdLst/>
              <a:ahLst/>
              <a:cxnLst/>
              <a:rect l="l" t="t" r="r" b="b"/>
              <a:pathLst>
                <a:path w="14595" h="30561" extrusionOk="0">
                  <a:moveTo>
                    <a:pt x="8085" y="0"/>
                  </a:moveTo>
                  <a:cubicBezTo>
                    <a:pt x="7764" y="18"/>
                    <a:pt x="7442" y="25"/>
                    <a:pt x="7120" y="25"/>
                  </a:cubicBezTo>
                  <a:cubicBezTo>
                    <a:pt x="6494" y="25"/>
                    <a:pt x="5867" y="2"/>
                    <a:pt x="5243" y="2"/>
                  </a:cubicBezTo>
                  <a:cubicBezTo>
                    <a:pt x="4110" y="2"/>
                    <a:pt x="2990" y="77"/>
                    <a:pt x="1917" y="499"/>
                  </a:cubicBezTo>
                  <a:cubicBezTo>
                    <a:pt x="657" y="985"/>
                    <a:pt x="1" y="2349"/>
                    <a:pt x="53" y="3609"/>
                  </a:cubicBezTo>
                  <a:lnTo>
                    <a:pt x="53" y="13675"/>
                  </a:lnTo>
                  <a:cubicBezTo>
                    <a:pt x="2" y="14208"/>
                    <a:pt x="406" y="14938"/>
                    <a:pt x="1026" y="14938"/>
                  </a:cubicBezTo>
                  <a:cubicBezTo>
                    <a:pt x="1047" y="14938"/>
                    <a:pt x="1068" y="14937"/>
                    <a:pt x="1090" y="14935"/>
                  </a:cubicBezTo>
                  <a:cubicBezTo>
                    <a:pt x="1186" y="14960"/>
                    <a:pt x="1278" y="14971"/>
                    <a:pt x="1364" y="14971"/>
                  </a:cubicBezTo>
                  <a:cubicBezTo>
                    <a:pt x="2255" y="14971"/>
                    <a:pt x="2625" y="13756"/>
                    <a:pt x="2625" y="12967"/>
                  </a:cubicBezTo>
                  <a:cubicBezTo>
                    <a:pt x="2625" y="10342"/>
                    <a:pt x="2573" y="7717"/>
                    <a:pt x="2625" y="5040"/>
                  </a:cubicBezTo>
                  <a:lnTo>
                    <a:pt x="3387" y="5040"/>
                  </a:lnTo>
                  <a:cubicBezTo>
                    <a:pt x="3439" y="13019"/>
                    <a:pt x="3334" y="20946"/>
                    <a:pt x="3439" y="28925"/>
                  </a:cubicBezTo>
                  <a:cubicBezTo>
                    <a:pt x="3370" y="29998"/>
                    <a:pt x="4233" y="30560"/>
                    <a:pt x="5147" y="30560"/>
                  </a:cubicBezTo>
                  <a:cubicBezTo>
                    <a:pt x="5631" y="30560"/>
                    <a:pt x="6129" y="30403"/>
                    <a:pt x="6510" y="30080"/>
                  </a:cubicBezTo>
                  <a:cubicBezTo>
                    <a:pt x="6838" y="29253"/>
                    <a:pt x="6943" y="28335"/>
                    <a:pt x="6943" y="27403"/>
                  </a:cubicBezTo>
                  <a:cubicBezTo>
                    <a:pt x="6891" y="23243"/>
                    <a:pt x="6943" y="19082"/>
                    <a:pt x="6891" y="14935"/>
                  </a:cubicBezTo>
                  <a:lnTo>
                    <a:pt x="7704" y="14935"/>
                  </a:lnTo>
                  <a:cubicBezTo>
                    <a:pt x="7704" y="19686"/>
                    <a:pt x="7652" y="24503"/>
                    <a:pt x="7704" y="29253"/>
                  </a:cubicBezTo>
                  <a:cubicBezTo>
                    <a:pt x="7781" y="30136"/>
                    <a:pt x="8493" y="30536"/>
                    <a:pt x="9240" y="30536"/>
                  </a:cubicBezTo>
                  <a:cubicBezTo>
                    <a:pt x="10159" y="30536"/>
                    <a:pt x="11132" y="29930"/>
                    <a:pt x="11038" y="28873"/>
                  </a:cubicBezTo>
                  <a:cubicBezTo>
                    <a:pt x="11103" y="20946"/>
                    <a:pt x="10985" y="12967"/>
                    <a:pt x="11038" y="5040"/>
                  </a:cubicBezTo>
                  <a:cubicBezTo>
                    <a:pt x="11261" y="5040"/>
                    <a:pt x="11760" y="4974"/>
                    <a:pt x="11970" y="4974"/>
                  </a:cubicBezTo>
                  <a:lnTo>
                    <a:pt x="11970" y="13347"/>
                  </a:lnTo>
                  <a:cubicBezTo>
                    <a:pt x="11970" y="14085"/>
                    <a:pt x="12466" y="14964"/>
                    <a:pt x="13254" y="14964"/>
                  </a:cubicBezTo>
                  <a:cubicBezTo>
                    <a:pt x="13335" y="14964"/>
                    <a:pt x="13419" y="14955"/>
                    <a:pt x="13505" y="14935"/>
                  </a:cubicBezTo>
                  <a:cubicBezTo>
                    <a:pt x="14319" y="14935"/>
                    <a:pt x="14594" y="13951"/>
                    <a:pt x="14542" y="13347"/>
                  </a:cubicBezTo>
                  <a:cubicBezTo>
                    <a:pt x="14594" y="10447"/>
                    <a:pt x="14542" y="7599"/>
                    <a:pt x="14542" y="4764"/>
                  </a:cubicBezTo>
                  <a:cubicBezTo>
                    <a:pt x="14542" y="3452"/>
                    <a:pt x="14489" y="1916"/>
                    <a:pt x="13400" y="1037"/>
                  </a:cubicBezTo>
                  <a:cubicBezTo>
                    <a:pt x="12221" y="46"/>
                    <a:pt x="10668" y="9"/>
                    <a:pt x="9197" y="9"/>
                  </a:cubicBezTo>
                  <a:cubicBezTo>
                    <a:pt x="9078" y="9"/>
                    <a:pt x="8960" y="9"/>
                    <a:pt x="8842" y="9"/>
                  </a:cubicBezTo>
                  <a:cubicBezTo>
                    <a:pt x="8585" y="9"/>
                    <a:pt x="8332" y="8"/>
                    <a:pt x="80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3"/>
            <p:cNvSpPr/>
            <p:nvPr/>
          </p:nvSpPr>
          <p:spPr>
            <a:xfrm>
              <a:off x="5423602" y="2622753"/>
              <a:ext cx="216523" cy="173511"/>
            </a:xfrm>
            <a:custGeom>
              <a:avLst/>
              <a:gdLst/>
              <a:ahLst/>
              <a:cxnLst/>
              <a:rect l="l" t="t" r="r" b="b"/>
              <a:pathLst>
                <a:path w="4591" h="3679" extrusionOk="0">
                  <a:moveTo>
                    <a:pt x="2246" y="1"/>
                  </a:moveTo>
                  <a:cubicBezTo>
                    <a:pt x="2102" y="1"/>
                    <a:pt x="1956" y="20"/>
                    <a:pt x="1812" y="60"/>
                  </a:cubicBezTo>
                  <a:cubicBezTo>
                    <a:pt x="552" y="336"/>
                    <a:pt x="1" y="2081"/>
                    <a:pt x="880" y="3065"/>
                  </a:cubicBezTo>
                  <a:cubicBezTo>
                    <a:pt x="1213" y="3483"/>
                    <a:pt x="1720" y="3679"/>
                    <a:pt x="2233" y="3679"/>
                  </a:cubicBezTo>
                  <a:cubicBezTo>
                    <a:pt x="2994" y="3679"/>
                    <a:pt x="3768" y="3246"/>
                    <a:pt x="4004" y="2462"/>
                  </a:cubicBezTo>
                  <a:cubicBezTo>
                    <a:pt x="4591" y="1347"/>
                    <a:pt x="3467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3"/>
            <p:cNvSpPr/>
            <p:nvPr/>
          </p:nvSpPr>
          <p:spPr>
            <a:xfrm>
              <a:off x="5318380" y="2808765"/>
              <a:ext cx="420312" cy="889956"/>
            </a:xfrm>
            <a:custGeom>
              <a:avLst/>
              <a:gdLst/>
              <a:ahLst/>
              <a:cxnLst/>
              <a:rect l="l" t="t" r="r" b="b"/>
              <a:pathLst>
                <a:path w="8912" h="18870" extrusionOk="0">
                  <a:moveTo>
                    <a:pt x="3333" y="104"/>
                  </a:moveTo>
                  <a:cubicBezTo>
                    <a:pt x="2588" y="104"/>
                    <a:pt x="1847" y="150"/>
                    <a:pt x="1143" y="434"/>
                  </a:cubicBezTo>
                  <a:cubicBezTo>
                    <a:pt x="381" y="709"/>
                    <a:pt x="1" y="1536"/>
                    <a:pt x="1" y="2350"/>
                  </a:cubicBezTo>
                  <a:cubicBezTo>
                    <a:pt x="1" y="4371"/>
                    <a:pt x="1" y="6458"/>
                    <a:pt x="53" y="8479"/>
                  </a:cubicBezTo>
                  <a:cubicBezTo>
                    <a:pt x="1" y="8859"/>
                    <a:pt x="263" y="9292"/>
                    <a:pt x="657" y="9292"/>
                  </a:cubicBezTo>
                  <a:cubicBezTo>
                    <a:pt x="700" y="9300"/>
                    <a:pt x="741" y="9304"/>
                    <a:pt x="781" y="9304"/>
                  </a:cubicBezTo>
                  <a:cubicBezTo>
                    <a:pt x="1346" y="9304"/>
                    <a:pt x="1576" y="8552"/>
                    <a:pt x="1576" y="8098"/>
                  </a:cubicBezTo>
                  <a:lnTo>
                    <a:pt x="1576" y="3229"/>
                  </a:lnTo>
                  <a:lnTo>
                    <a:pt x="2074" y="3229"/>
                  </a:lnTo>
                  <a:cubicBezTo>
                    <a:pt x="2074" y="8098"/>
                    <a:pt x="2022" y="12954"/>
                    <a:pt x="2074" y="17876"/>
                  </a:cubicBezTo>
                  <a:cubicBezTo>
                    <a:pt x="2040" y="18527"/>
                    <a:pt x="2603" y="18868"/>
                    <a:pt x="3178" y="18868"/>
                  </a:cubicBezTo>
                  <a:cubicBezTo>
                    <a:pt x="3472" y="18868"/>
                    <a:pt x="3769" y="18779"/>
                    <a:pt x="3991" y="18597"/>
                  </a:cubicBezTo>
                  <a:cubicBezTo>
                    <a:pt x="4201" y="18046"/>
                    <a:pt x="4266" y="17495"/>
                    <a:pt x="4201" y="16957"/>
                  </a:cubicBezTo>
                  <a:lnTo>
                    <a:pt x="4201" y="9240"/>
                  </a:lnTo>
                  <a:lnTo>
                    <a:pt x="4699" y="9240"/>
                  </a:lnTo>
                  <a:lnTo>
                    <a:pt x="4699" y="18046"/>
                  </a:lnTo>
                  <a:cubicBezTo>
                    <a:pt x="4746" y="18613"/>
                    <a:pt x="5195" y="18869"/>
                    <a:pt x="5664" y="18869"/>
                  </a:cubicBezTo>
                  <a:cubicBezTo>
                    <a:pt x="6236" y="18869"/>
                    <a:pt x="6838" y="18487"/>
                    <a:pt x="6773" y="17823"/>
                  </a:cubicBezTo>
                  <a:cubicBezTo>
                    <a:pt x="6773" y="12954"/>
                    <a:pt x="6720" y="8098"/>
                    <a:pt x="6773" y="3177"/>
                  </a:cubicBezTo>
                  <a:lnTo>
                    <a:pt x="7324" y="3177"/>
                  </a:lnTo>
                  <a:lnTo>
                    <a:pt x="7324" y="8308"/>
                  </a:lnTo>
                  <a:cubicBezTo>
                    <a:pt x="7324" y="8764"/>
                    <a:pt x="7642" y="9307"/>
                    <a:pt x="8158" y="9307"/>
                  </a:cubicBezTo>
                  <a:cubicBezTo>
                    <a:pt x="8206" y="9307"/>
                    <a:pt x="8256" y="9303"/>
                    <a:pt x="8308" y="9292"/>
                  </a:cubicBezTo>
                  <a:cubicBezTo>
                    <a:pt x="8741" y="9292"/>
                    <a:pt x="8912" y="8689"/>
                    <a:pt x="8912" y="8308"/>
                  </a:cubicBezTo>
                  <a:lnTo>
                    <a:pt x="8912" y="3006"/>
                  </a:lnTo>
                  <a:cubicBezTo>
                    <a:pt x="8912" y="2245"/>
                    <a:pt x="8912" y="1261"/>
                    <a:pt x="8203" y="709"/>
                  </a:cubicBezTo>
                  <a:cubicBezTo>
                    <a:pt x="7324" y="1"/>
                    <a:pt x="6012" y="158"/>
                    <a:pt x="4922" y="106"/>
                  </a:cubicBezTo>
                  <a:cubicBezTo>
                    <a:pt x="4757" y="113"/>
                    <a:pt x="4590" y="115"/>
                    <a:pt x="4423" y="115"/>
                  </a:cubicBezTo>
                  <a:cubicBezTo>
                    <a:pt x="4061" y="115"/>
                    <a:pt x="3696" y="104"/>
                    <a:pt x="3333" y="1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6" name="Google Shape;2416;p63"/>
          <p:cNvGrpSpPr/>
          <p:nvPr/>
        </p:nvGrpSpPr>
        <p:grpSpPr>
          <a:xfrm>
            <a:off x="6766917" y="3033201"/>
            <a:ext cx="715824" cy="1008548"/>
            <a:chOff x="6321125" y="2826499"/>
            <a:chExt cx="1060323" cy="1493924"/>
          </a:xfrm>
        </p:grpSpPr>
        <p:sp>
          <p:nvSpPr>
            <p:cNvPr id="2417" name="Google Shape;2417;p63"/>
            <p:cNvSpPr/>
            <p:nvPr/>
          </p:nvSpPr>
          <p:spPr>
            <a:xfrm>
              <a:off x="6496904" y="2826499"/>
              <a:ext cx="292266" cy="241048"/>
            </a:xfrm>
            <a:custGeom>
              <a:avLst/>
              <a:gdLst/>
              <a:ahLst/>
              <a:cxnLst/>
              <a:rect l="l" t="t" r="r" b="b"/>
              <a:pathLst>
                <a:path w="6197" h="5111" extrusionOk="0">
                  <a:moveTo>
                    <a:pt x="3298" y="1"/>
                  </a:moveTo>
                  <a:cubicBezTo>
                    <a:pt x="3127" y="1"/>
                    <a:pt x="2955" y="19"/>
                    <a:pt x="2783" y="58"/>
                  </a:cubicBezTo>
                  <a:cubicBezTo>
                    <a:pt x="1038" y="438"/>
                    <a:pt x="1" y="2683"/>
                    <a:pt x="1195" y="4113"/>
                  </a:cubicBezTo>
                  <a:cubicBezTo>
                    <a:pt x="1688" y="4796"/>
                    <a:pt x="2481" y="5111"/>
                    <a:pt x="3275" y="5111"/>
                  </a:cubicBezTo>
                  <a:cubicBezTo>
                    <a:pt x="4512" y="5111"/>
                    <a:pt x="5750" y="4346"/>
                    <a:pt x="5854" y="3011"/>
                  </a:cubicBezTo>
                  <a:cubicBezTo>
                    <a:pt x="6196" y="1442"/>
                    <a:pt x="4811" y="1"/>
                    <a:pt x="3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3"/>
            <p:cNvSpPr/>
            <p:nvPr/>
          </p:nvSpPr>
          <p:spPr>
            <a:xfrm>
              <a:off x="6321125" y="3106130"/>
              <a:ext cx="678433" cy="1214293"/>
            </a:xfrm>
            <a:custGeom>
              <a:avLst/>
              <a:gdLst/>
              <a:ahLst/>
              <a:cxnLst/>
              <a:rect l="l" t="t" r="r" b="b"/>
              <a:pathLst>
                <a:path w="14385" h="25747" extrusionOk="0">
                  <a:moveTo>
                    <a:pt x="5800" y="1"/>
                  </a:moveTo>
                  <a:cubicBezTo>
                    <a:pt x="4776" y="1"/>
                    <a:pt x="3774" y="130"/>
                    <a:pt x="3019" y="861"/>
                  </a:cubicBezTo>
                  <a:cubicBezTo>
                    <a:pt x="1864" y="2121"/>
                    <a:pt x="1759" y="3867"/>
                    <a:pt x="1208" y="5402"/>
                  </a:cubicBezTo>
                  <a:cubicBezTo>
                    <a:pt x="827" y="6977"/>
                    <a:pt x="119" y="8565"/>
                    <a:pt x="1" y="10206"/>
                  </a:cubicBezTo>
                  <a:cubicBezTo>
                    <a:pt x="1" y="10786"/>
                    <a:pt x="489" y="11076"/>
                    <a:pt x="981" y="11076"/>
                  </a:cubicBezTo>
                  <a:cubicBezTo>
                    <a:pt x="1424" y="11076"/>
                    <a:pt x="1870" y="10842"/>
                    <a:pt x="1969" y="10376"/>
                  </a:cubicBezTo>
                  <a:cubicBezTo>
                    <a:pt x="2744" y="8237"/>
                    <a:pt x="3177" y="5940"/>
                    <a:pt x="3938" y="3814"/>
                  </a:cubicBezTo>
                  <a:cubicBezTo>
                    <a:pt x="4056" y="3762"/>
                    <a:pt x="4266" y="3591"/>
                    <a:pt x="4436" y="3486"/>
                  </a:cubicBezTo>
                  <a:lnTo>
                    <a:pt x="4436" y="3486"/>
                  </a:lnTo>
                  <a:cubicBezTo>
                    <a:pt x="3452" y="7528"/>
                    <a:pt x="2363" y="11518"/>
                    <a:pt x="1379" y="15508"/>
                  </a:cubicBezTo>
                  <a:cubicBezTo>
                    <a:pt x="2415" y="15573"/>
                    <a:pt x="3400" y="15573"/>
                    <a:pt x="4436" y="15573"/>
                  </a:cubicBezTo>
                  <a:cubicBezTo>
                    <a:pt x="4489" y="18579"/>
                    <a:pt x="4384" y="21637"/>
                    <a:pt x="4489" y="24694"/>
                  </a:cubicBezTo>
                  <a:cubicBezTo>
                    <a:pt x="4542" y="25359"/>
                    <a:pt x="5103" y="25704"/>
                    <a:pt x="5657" y="25704"/>
                  </a:cubicBezTo>
                  <a:cubicBezTo>
                    <a:pt x="6199" y="25704"/>
                    <a:pt x="6734" y="25375"/>
                    <a:pt x="6786" y="24694"/>
                  </a:cubicBezTo>
                  <a:cubicBezTo>
                    <a:pt x="6891" y="21637"/>
                    <a:pt x="6733" y="18579"/>
                    <a:pt x="6838" y="15573"/>
                  </a:cubicBezTo>
                  <a:cubicBezTo>
                    <a:pt x="7009" y="15573"/>
                    <a:pt x="7337" y="15508"/>
                    <a:pt x="7547" y="15508"/>
                  </a:cubicBezTo>
                  <a:cubicBezTo>
                    <a:pt x="7612" y="18461"/>
                    <a:pt x="7494" y="21414"/>
                    <a:pt x="7547" y="24366"/>
                  </a:cubicBezTo>
                  <a:cubicBezTo>
                    <a:pt x="7445" y="25001"/>
                    <a:pt x="7958" y="25747"/>
                    <a:pt x="8681" y="25747"/>
                  </a:cubicBezTo>
                  <a:cubicBezTo>
                    <a:pt x="8705" y="25747"/>
                    <a:pt x="8730" y="25746"/>
                    <a:pt x="8754" y="25744"/>
                  </a:cubicBezTo>
                  <a:cubicBezTo>
                    <a:pt x="9463" y="25744"/>
                    <a:pt x="9909" y="24970"/>
                    <a:pt x="9909" y="24314"/>
                  </a:cubicBezTo>
                  <a:cubicBezTo>
                    <a:pt x="9962" y="21414"/>
                    <a:pt x="9844" y="18461"/>
                    <a:pt x="9962" y="15573"/>
                  </a:cubicBezTo>
                  <a:lnTo>
                    <a:pt x="12967" y="15573"/>
                  </a:lnTo>
                  <a:cubicBezTo>
                    <a:pt x="11878" y="11466"/>
                    <a:pt x="10500" y="7423"/>
                    <a:pt x="9515" y="3263"/>
                  </a:cubicBezTo>
                  <a:lnTo>
                    <a:pt x="9515" y="3263"/>
                  </a:lnTo>
                  <a:cubicBezTo>
                    <a:pt x="9791" y="3539"/>
                    <a:pt x="10067" y="3762"/>
                    <a:pt x="10172" y="4090"/>
                  </a:cubicBezTo>
                  <a:cubicBezTo>
                    <a:pt x="10893" y="6163"/>
                    <a:pt x="11432" y="8290"/>
                    <a:pt x="12140" y="10376"/>
                  </a:cubicBezTo>
                  <a:cubicBezTo>
                    <a:pt x="12353" y="10870"/>
                    <a:pt x="12798" y="11044"/>
                    <a:pt x="13263" y="11044"/>
                  </a:cubicBezTo>
                  <a:cubicBezTo>
                    <a:pt x="13515" y="11044"/>
                    <a:pt x="13773" y="10993"/>
                    <a:pt x="14004" y="10914"/>
                  </a:cubicBezTo>
                  <a:cubicBezTo>
                    <a:pt x="14384" y="9392"/>
                    <a:pt x="13571" y="7909"/>
                    <a:pt x="13190" y="6439"/>
                  </a:cubicBezTo>
                  <a:cubicBezTo>
                    <a:pt x="12586" y="4746"/>
                    <a:pt x="12363" y="2883"/>
                    <a:pt x="11432" y="1347"/>
                  </a:cubicBezTo>
                  <a:cubicBezTo>
                    <a:pt x="10792" y="288"/>
                    <a:pt x="9567" y="8"/>
                    <a:pt x="8414" y="8"/>
                  </a:cubicBezTo>
                  <a:cubicBezTo>
                    <a:pt x="8195" y="8"/>
                    <a:pt x="7979" y="18"/>
                    <a:pt x="7770" y="35"/>
                  </a:cubicBezTo>
                  <a:cubicBezTo>
                    <a:pt x="7670" y="38"/>
                    <a:pt x="7570" y="39"/>
                    <a:pt x="7468" y="39"/>
                  </a:cubicBezTo>
                  <a:cubicBezTo>
                    <a:pt x="6929" y="39"/>
                    <a:pt x="6361" y="1"/>
                    <a:pt x="5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3"/>
            <p:cNvSpPr/>
            <p:nvPr/>
          </p:nvSpPr>
          <p:spPr>
            <a:xfrm>
              <a:off x="7097957" y="2964404"/>
              <a:ext cx="163937" cy="136252"/>
            </a:xfrm>
            <a:custGeom>
              <a:avLst/>
              <a:gdLst/>
              <a:ahLst/>
              <a:cxnLst/>
              <a:rect l="l" t="t" r="r" b="b"/>
              <a:pathLst>
                <a:path w="3476" h="2889" extrusionOk="0">
                  <a:moveTo>
                    <a:pt x="1860" y="1"/>
                  </a:moveTo>
                  <a:cubicBezTo>
                    <a:pt x="1765" y="1"/>
                    <a:pt x="1670" y="12"/>
                    <a:pt x="1575" y="34"/>
                  </a:cubicBezTo>
                  <a:cubicBezTo>
                    <a:pt x="591" y="257"/>
                    <a:pt x="0" y="1517"/>
                    <a:pt x="709" y="2331"/>
                  </a:cubicBezTo>
                  <a:cubicBezTo>
                    <a:pt x="963" y="2712"/>
                    <a:pt x="1396" y="2889"/>
                    <a:pt x="1838" y="2889"/>
                  </a:cubicBezTo>
                  <a:cubicBezTo>
                    <a:pt x="2538" y="2889"/>
                    <a:pt x="3261" y="2447"/>
                    <a:pt x="3334" y="1675"/>
                  </a:cubicBezTo>
                  <a:cubicBezTo>
                    <a:pt x="3475" y="838"/>
                    <a:pt x="2695" y="1"/>
                    <a:pt x="1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3"/>
            <p:cNvSpPr/>
            <p:nvPr/>
          </p:nvSpPr>
          <p:spPr>
            <a:xfrm>
              <a:off x="6997027" y="3122684"/>
              <a:ext cx="384422" cy="689469"/>
            </a:xfrm>
            <a:custGeom>
              <a:avLst/>
              <a:gdLst/>
              <a:ahLst/>
              <a:cxnLst/>
              <a:rect l="l" t="t" r="r" b="b"/>
              <a:pathLst>
                <a:path w="8151" h="14619" extrusionOk="0">
                  <a:moveTo>
                    <a:pt x="4742" y="0"/>
                  </a:moveTo>
                  <a:cubicBezTo>
                    <a:pt x="4638" y="0"/>
                    <a:pt x="4535" y="4"/>
                    <a:pt x="4437" y="12"/>
                  </a:cubicBezTo>
                  <a:cubicBezTo>
                    <a:pt x="4338" y="17"/>
                    <a:pt x="4236" y="19"/>
                    <a:pt x="4134" y="19"/>
                  </a:cubicBezTo>
                  <a:cubicBezTo>
                    <a:pt x="3868" y="19"/>
                    <a:pt x="3593" y="6"/>
                    <a:pt x="3322" y="6"/>
                  </a:cubicBezTo>
                  <a:cubicBezTo>
                    <a:pt x="2718" y="6"/>
                    <a:pt x="2131" y="73"/>
                    <a:pt x="1694" y="510"/>
                  </a:cubicBezTo>
                  <a:cubicBezTo>
                    <a:pt x="1090" y="1219"/>
                    <a:pt x="985" y="2203"/>
                    <a:pt x="710" y="3083"/>
                  </a:cubicBezTo>
                  <a:cubicBezTo>
                    <a:pt x="500" y="3949"/>
                    <a:pt x="106" y="4881"/>
                    <a:pt x="1" y="5812"/>
                  </a:cubicBezTo>
                  <a:cubicBezTo>
                    <a:pt x="1" y="6135"/>
                    <a:pt x="282" y="6300"/>
                    <a:pt x="569" y="6300"/>
                  </a:cubicBezTo>
                  <a:cubicBezTo>
                    <a:pt x="820" y="6300"/>
                    <a:pt x="1076" y="6174"/>
                    <a:pt x="1156" y="5917"/>
                  </a:cubicBezTo>
                  <a:cubicBezTo>
                    <a:pt x="1589" y="4658"/>
                    <a:pt x="1812" y="3411"/>
                    <a:pt x="2245" y="2151"/>
                  </a:cubicBezTo>
                  <a:cubicBezTo>
                    <a:pt x="2298" y="2151"/>
                    <a:pt x="2468" y="2033"/>
                    <a:pt x="2521" y="1980"/>
                  </a:cubicBezTo>
                  <a:lnTo>
                    <a:pt x="2521" y="1980"/>
                  </a:lnTo>
                  <a:cubicBezTo>
                    <a:pt x="1970" y="4277"/>
                    <a:pt x="1366" y="6521"/>
                    <a:pt x="828" y="8818"/>
                  </a:cubicBezTo>
                  <a:lnTo>
                    <a:pt x="2521" y="8818"/>
                  </a:lnTo>
                  <a:cubicBezTo>
                    <a:pt x="2573" y="10563"/>
                    <a:pt x="2521" y="12269"/>
                    <a:pt x="2573" y="14015"/>
                  </a:cubicBezTo>
                  <a:cubicBezTo>
                    <a:pt x="2599" y="14396"/>
                    <a:pt x="2901" y="14586"/>
                    <a:pt x="3203" y="14586"/>
                  </a:cubicBezTo>
                  <a:cubicBezTo>
                    <a:pt x="3505" y="14586"/>
                    <a:pt x="3807" y="14396"/>
                    <a:pt x="3833" y="14015"/>
                  </a:cubicBezTo>
                  <a:cubicBezTo>
                    <a:pt x="3938" y="12269"/>
                    <a:pt x="3833" y="10563"/>
                    <a:pt x="3886" y="8818"/>
                  </a:cubicBezTo>
                  <a:lnTo>
                    <a:pt x="4266" y="8818"/>
                  </a:lnTo>
                  <a:cubicBezTo>
                    <a:pt x="4319" y="10511"/>
                    <a:pt x="4266" y="12151"/>
                    <a:pt x="4319" y="13844"/>
                  </a:cubicBezTo>
                  <a:cubicBezTo>
                    <a:pt x="4266" y="14238"/>
                    <a:pt x="4542" y="14619"/>
                    <a:pt x="4975" y="14619"/>
                  </a:cubicBezTo>
                  <a:cubicBezTo>
                    <a:pt x="5355" y="14619"/>
                    <a:pt x="5631" y="14172"/>
                    <a:pt x="5631" y="13792"/>
                  </a:cubicBezTo>
                  <a:cubicBezTo>
                    <a:pt x="5684" y="12151"/>
                    <a:pt x="5579" y="10458"/>
                    <a:pt x="5631" y="8818"/>
                  </a:cubicBezTo>
                  <a:lnTo>
                    <a:pt x="7390" y="8818"/>
                  </a:lnTo>
                  <a:cubicBezTo>
                    <a:pt x="6733" y="6521"/>
                    <a:pt x="5959" y="4224"/>
                    <a:pt x="5421" y="1875"/>
                  </a:cubicBezTo>
                  <a:lnTo>
                    <a:pt x="5421" y="1875"/>
                  </a:lnTo>
                  <a:cubicBezTo>
                    <a:pt x="5579" y="1980"/>
                    <a:pt x="5749" y="2151"/>
                    <a:pt x="5802" y="2308"/>
                  </a:cubicBezTo>
                  <a:cubicBezTo>
                    <a:pt x="6182" y="3516"/>
                    <a:pt x="6510" y="4723"/>
                    <a:pt x="6891" y="5865"/>
                  </a:cubicBezTo>
                  <a:cubicBezTo>
                    <a:pt x="7040" y="6155"/>
                    <a:pt x="7308" y="6251"/>
                    <a:pt x="7582" y="6251"/>
                  </a:cubicBezTo>
                  <a:cubicBezTo>
                    <a:pt x="7718" y="6251"/>
                    <a:pt x="7855" y="6228"/>
                    <a:pt x="7980" y="6193"/>
                  </a:cubicBezTo>
                  <a:cubicBezTo>
                    <a:pt x="8151" y="5314"/>
                    <a:pt x="7718" y="4500"/>
                    <a:pt x="7495" y="3673"/>
                  </a:cubicBezTo>
                  <a:cubicBezTo>
                    <a:pt x="7167" y="2689"/>
                    <a:pt x="6996" y="1652"/>
                    <a:pt x="6510" y="786"/>
                  </a:cubicBezTo>
                  <a:cubicBezTo>
                    <a:pt x="6137" y="164"/>
                    <a:pt x="5394" y="0"/>
                    <a:pt x="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1" name="Google Shape;2421;p63"/>
          <p:cNvSpPr txBox="1"/>
          <p:nvPr/>
        </p:nvSpPr>
        <p:spPr>
          <a:xfrm>
            <a:off x="5820079" y="3317910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20%</a:t>
            </a:r>
            <a:endParaRPr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22" name="Google Shape;2422;p63"/>
          <p:cNvSpPr txBox="1"/>
          <p:nvPr/>
        </p:nvSpPr>
        <p:spPr>
          <a:xfrm>
            <a:off x="5485814" y="3747167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80%</a:t>
            </a:r>
            <a:endParaRPr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23" name="Google Shape;2423;p63"/>
          <p:cNvSpPr txBox="1"/>
          <p:nvPr/>
        </p:nvSpPr>
        <p:spPr>
          <a:xfrm>
            <a:off x="7603255" y="3313296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20%</a:t>
            </a:r>
            <a:endParaRPr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24" name="Google Shape;2424;p63"/>
          <p:cNvSpPr txBox="1"/>
          <p:nvPr/>
        </p:nvSpPr>
        <p:spPr>
          <a:xfrm>
            <a:off x="7291777" y="3750802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80%</a:t>
            </a:r>
            <a:endParaRPr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425" name="Google Shape;2425;p63"/>
          <p:cNvGrpSpPr/>
          <p:nvPr/>
        </p:nvGrpSpPr>
        <p:grpSpPr>
          <a:xfrm>
            <a:off x="5007850" y="4187050"/>
            <a:ext cx="1190700" cy="278900"/>
            <a:chOff x="5007850" y="4187050"/>
            <a:chExt cx="1190700" cy="278900"/>
          </a:xfrm>
        </p:grpSpPr>
        <p:sp>
          <p:nvSpPr>
            <p:cNvPr id="2426" name="Google Shape;2426;p63"/>
            <p:cNvSpPr/>
            <p:nvPr/>
          </p:nvSpPr>
          <p:spPr>
            <a:xfrm>
              <a:off x="5007850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75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87" y="6497"/>
                  </a:lnTo>
                  <a:lnTo>
                    <a:pt x="2087" y="10657"/>
                  </a:lnTo>
                  <a:cubicBezTo>
                    <a:pt x="2087" y="10933"/>
                    <a:pt x="2297" y="11156"/>
                    <a:pt x="2625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400" y="6235"/>
                    <a:pt x="3557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3"/>
            <p:cNvSpPr/>
            <p:nvPr/>
          </p:nvSpPr>
          <p:spPr>
            <a:xfrm>
              <a:off x="5129575" y="4187050"/>
              <a:ext cx="97150" cy="278900"/>
            </a:xfrm>
            <a:custGeom>
              <a:avLst/>
              <a:gdLst/>
              <a:ahLst/>
              <a:cxnLst/>
              <a:rect l="l" t="t" r="r" b="b"/>
              <a:pathLst>
                <a:path w="3886" h="11156" extrusionOk="0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49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80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3"/>
            <p:cNvSpPr/>
            <p:nvPr/>
          </p:nvSpPr>
          <p:spPr>
            <a:xfrm>
              <a:off x="5251300" y="4187050"/>
              <a:ext cx="97150" cy="278900"/>
            </a:xfrm>
            <a:custGeom>
              <a:avLst/>
              <a:gdLst/>
              <a:ahLst/>
              <a:cxnLst/>
              <a:rect l="l" t="t" r="r" b="b"/>
              <a:pathLst>
                <a:path w="3886" h="11156" extrusionOk="0">
                  <a:moveTo>
                    <a:pt x="1969" y="1"/>
                  </a:moveTo>
                  <a:cubicBezTo>
                    <a:pt x="1470" y="1"/>
                    <a:pt x="1142" y="381"/>
                    <a:pt x="1142" y="867"/>
                  </a:cubicBezTo>
                  <a:cubicBezTo>
                    <a:pt x="1142" y="1313"/>
                    <a:pt x="1470" y="1694"/>
                    <a:pt x="1969" y="1694"/>
                  </a:cubicBezTo>
                  <a:cubicBezTo>
                    <a:pt x="2455" y="1694"/>
                    <a:pt x="2783" y="1313"/>
                    <a:pt x="2783" y="867"/>
                  </a:cubicBezTo>
                  <a:cubicBezTo>
                    <a:pt x="2783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4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67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3"/>
            <p:cNvSpPr/>
            <p:nvPr/>
          </p:nvSpPr>
          <p:spPr>
            <a:xfrm>
              <a:off x="5373025" y="4187050"/>
              <a:ext cx="97150" cy="278900"/>
            </a:xfrm>
            <a:custGeom>
              <a:avLst/>
              <a:gdLst/>
              <a:ahLst/>
              <a:cxnLst/>
              <a:rect l="l" t="t" r="r" b="b"/>
              <a:pathLst>
                <a:path w="3886" h="11156" extrusionOk="0">
                  <a:moveTo>
                    <a:pt x="1969" y="1"/>
                  </a:moveTo>
                  <a:cubicBezTo>
                    <a:pt x="1470" y="1"/>
                    <a:pt x="1090" y="381"/>
                    <a:pt x="1090" y="867"/>
                  </a:cubicBezTo>
                  <a:cubicBezTo>
                    <a:pt x="1090" y="1313"/>
                    <a:pt x="1470" y="1694"/>
                    <a:pt x="1969" y="1694"/>
                  </a:cubicBezTo>
                  <a:cubicBezTo>
                    <a:pt x="2402" y="1694"/>
                    <a:pt x="2783" y="1313"/>
                    <a:pt x="2783" y="867"/>
                  </a:cubicBezTo>
                  <a:cubicBezTo>
                    <a:pt x="2783" y="381"/>
                    <a:pt x="2402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0" y="2350"/>
                    <a:pt x="0" y="2783"/>
                  </a:cubicBezTo>
                  <a:lnTo>
                    <a:pt x="0" y="5906"/>
                  </a:lnTo>
                  <a:cubicBezTo>
                    <a:pt x="0" y="6064"/>
                    <a:pt x="105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35" y="11156"/>
                    <a:pt x="3058" y="10933"/>
                    <a:pt x="3058" y="10657"/>
                  </a:cubicBezTo>
                  <a:lnTo>
                    <a:pt x="3058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15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3"/>
            <p:cNvSpPr/>
            <p:nvPr/>
          </p:nvSpPr>
          <p:spPr>
            <a:xfrm>
              <a:off x="5493100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2035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35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35" y="1"/>
                  </a:cubicBezTo>
                  <a:close/>
                  <a:moveTo>
                    <a:pt x="828" y="2022"/>
                  </a:moveTo>
                  <a:cubicBezTo>
                    <a:pt x="395" y="2022"/>
                    <a:pt x="1" y="2350"/>
                    <a:pt x="1" y="2783"/>
                  </a:cubicBezTo>
                  <a:lnTo>
                    <a:pt x="66" y="5906"/>
                  </a:lnTo>
                  <a:cubicBezTo>
                    <a:pt x="66" y="6064"/>
                    <a:pt x="171" y="6235"/>
                    <a:pt x="395" y="6235"/>
                  </a:cubicBezTo>
                  <a:cubicBezTo>
                    <a:pt x="552" y="6235"/>
                    <a:pt x="723" y="6064"/>
                    <a:pt x="723" y="5906"/>
                  </a:cubicBezTo>
                  <a:lnTo>
                    <a:pt x="723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103" y="11156"/>
                    <a:pt x="1379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63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1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3"/>
            <p:cNvSpPr/>
            <p:nvPr/>
          </p:nvSpPr>
          <p:spPr>
            <a:xfrm>
              <a:off x="5614825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2022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22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22" y="1"/>
                  </a:cubicBezTo>
                  <a:close/>
                  <a:moveTo>
                    <a:pt x="775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81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66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3"/>
            <p:cNvSpPr/>
            <p:nvPr/>
          </p:nvSpPr>
          <p:spPr>
            <a:xfrm>
              <a:off x="5736550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1969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1969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13" y="11156"/>
                  </a:cubicBezTo>
                  <a:cubicBezTo>
                    <a:pt x="1589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387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3"/>
            <p:cNvSpPr/>
            <p:nvPr/>
          </p:nvSpPr>
          <p:spPr>
            <a:xfrm>
              <a:off x="5858275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1969" y="1"/>
                  </a:moveTo>
                  <a:cubicBezTo>
                    <a:pt x="1536" y="1"/>
                    <a:pt x="1143" y="381"/>
                    <a:pt x="1143" y="867"/>
                  </a:cubicBezTo>
                  <a:cubicBezTo>
                    <a:pt x="1143" y="1313"/>
                    <a:pt x="1536" y="1694"/>
                    <a:pt x="1969" y="1694"/>
                  </a:cubicBezTo>
                  <a:cubicBezTo>
                    <a:pt x="2455" y="1694"/>
                    <a:pt x="2849" y="1313"/>
                    <a:pt x="2849" y="867"/>
                  </a:cubicBezTo>
                  <a:cubicBezTo>
                    <a:pt x="2849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8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350" y="11156"/>
                    <a:pt x="2626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610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3"/>
            <p:cNvSpPr/>
            <p:nvPr/>
          </p:nvSpPr>
          <p:spPr>
            <a:xfrm>
              <a:off x="5980000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3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625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3"/>
            <p:cNvSpPr/>
            <p:nvPr/>
          </p:nvSpPr>
          <p:spPr>
            <a:xfrm>
              <a:off x="6101725" y="4187050"/>
              <a:ext cx="96825" cy="278900"/>
            </a:xfrm>
            <a:custGeom>
              <a:avLst/>
              <a:gdLst/>
              <a:ahLst/>
              <a:cxnLst/>
              <a:rect l="l" t="t" r="r" b="b"/>
              <a:pathLst>
                <a:path w="3873" h="11156" extrusionOk="0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76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60" y="11156"/>
                  </a:cubicBezTo>
                  <a:cubicBezTo>
                    <a:pt x="288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16" y="3059"/>
                  </a:lnTo>
                  <a:lnTo>
                    <a:pt x="3216" y="5906"/>
                  </a:lnTo>
                  <a:cubicBezTo>
                    <a:pt x="3216" y="6064"/>
                    <a:pt x="3387" y="6235"/>
                    <a:pt x="3544" y="6235"/>
                  </a:cubicBezTo>
                  <a:cubicBezTo>
                    <a:pt x="3767" y="6235"/>
                    <a:pt x="3872" y="6064"/>
                    <a:pt x="3872" y="5906"/>
                  </a:cubicBezTo>
                  <a:lnTo>
                    <a:pt x="3872" y="2783"/>
                  </a:lnTo>
                  <a:cubicBezTo>
                    <a:pt x="3872" y="2350"/>
                    <a:pt x="3544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6" name="Google Shape;2436;p63"/>
          <p:cNvGrpSpPr/>
          <p:nvPr/>
        </p:nvGrpSpPr>
        <p:grpSpPr>
          <a:xfrm>
            <a:off x="6804950" y="4187050"/>
            <a:ext cx="1190700" cy="278900"/>
            <a:chOff x="6804950" y="4187050"/>
            <a:chExt cx="1190700" cy="278900"/>
          </a:xfrm>
        </p:grpSpPr>
        <p:sp>
          <p:nvSpPr>
            <p:cNvPr id="2437" name="Google Shape;2437;p63"/>
            <p:cNvSpPr/>
            <p:nvPr/>
          </p:nvSpPr>
          <p:spPr>
            <a:xfrm>
              <a:off x="6804950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75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87" y="6497"/>
                  </a:lnTo>
                  <a:lnTo>
                    <a:pt x="2087" y="10657"/>
                  </a:lnTo>
                  <a:cubicBezTo>
                    <a:pt x="2087" y="10933"/>
                    <a:pt x="2297" y="11156"/>
                    <a:pt x="2625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400" y="6235"/>
                    <a:pt x="3557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3"/>
            <p:cNvSpPr/>
            <p:nvPr/>
          </p:nvSpPr>
          <p:spPr>
            <a:xfrm>
              <a:off x="6926675" y="4187050"/>
              <a:ext cx="97150" cy="278900"/>
            </a:xfrm>
            <a:custGeom>
              <a:avLst/>
              <a:gdLst/>
              <a:ahLst/>
              <a:cxnLst/>
              <a:rect l="l" t="t" r="r" b="b"/>
              <a:pathLst>
                <a:path w="3886" h="11156" extrusionOk="0">
                  <a:moveTo>
                    <a:pt x="1969" y="1"/>
                  </a:moveTo>
                  <a:cubicBezTo>
                    <a:pt x="1536" y="1"/>
                    <a:pt x="1155" y="381"/>
                    <a:pt x="1155" y="867"/>
                  </a:cubicBezTo>
                  <a:cubicBezTo>
                    <a:pt x="1155" y="1313"/>
                    <a:pt x="1536" y="1694"/>
                    <a:pt x="1969" y="1694"/>
                  </a:cubicBezTo>
                  <a:cubicBezTo>
                    <a:pt x="2468" y="1694"/>
                    <a:pt x="2848" y="1313"/>
                    <a:pt x="2848" y="867"/>
                  </a:cubicBezTo>
                  <a:cubicBezTo>
                    <a:pt x="2848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49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27" y="3059"/>
                  </a:lnTo>
                  <a:lnTo>
                    <a:pt x="827" y="10657"/>
                  </a:lnTo>
                  <a:cubicBezTo>
                    <a:pt x="827" y="10933"/>
                    <a:pt x="1037" y="11156"/>
                    <a:pt x="1313" y="11156"/>
                  </a:cubicBezTo>
                  <a:cubicBezTo>
                    <a:pt x="1589" y="11156"/>
                    <a:pt x="1812" y="10933"/>
                    <a:pt x="1812" y="10657"/>
                  </a:cubicBezTo>
                  <a:lnTo>
                    <a:pt x="1812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80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24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3"/>
            <p:cNvSpPr/>
            <p:nvPr/>
          </p:nvSpPr>
          <p:spPr>
            <a:xfrm>
              <a:off x="7048400" y="4187050"/>
              <a:ext cx="97150" cy="278900"/>
            </a:xfrm>
            <a:custGeom>
              <a:avLst/>
              <a:gdLst/>
              <a:ahLst/>
              <a:cxnLst/>
              <a:rect l="l" t="t" r="r" b="b"/>
              <a:pathLst>
                <a:path w="3886" h="11156" extrusionOk="0">
                  <a:moveTo>
                    <a:pt x="1969" y="1"/>
                  </a:moveTo>
                  <a:cubicBezTo>
                    <a:pt x="1470" y="1"/>
                    <a:pt x="1142" y="381"/>
                    <a:pt x="1142" y="867"/>
                  </a:cubicBezTo>
                  <a:cubicBezTo>
                    <a:pt x="1142" y="1313"/>
                    <a:pt x="1470" y="1694"/>
                    <a:pt x="1969" y="1694"/>
                  </a:cubicBezTo>
                  <a:cubicBezTo>
                    <a:pt x="2455" y="1694"/>
                    <a:pt x="2783" y="1313"/>
                    <a:pt x="2783" y="867"/>
                  </a:cubicBezTo>
                  <a:cubicBezTo>
                    <a:pt x="2783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4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67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3"/>
            <p:cNvSpPr/>
            <p:nvPr/>
          </p:nvSpPr>
          <p:spPr>
            <a:xfrm>
              <a:off x="7170125" y="4187050"/>
              <a:ext cx="97150" cy="278900"/>
            </a:xfrm>
            <a:custGeom>
              <a:avLst/>
              <a:gdLst/>
              <a:ahLst/>
              <a:cxnLst/>
              <a:rect l="l" t="t" r="r" b="b"/>
              <a:pathLst>
                <a:path w="3886" h="11156" extrusionOk="0">
                  <a:moveTo>
                    <a:pt x="1969" y="1"/>
                  </a:moveTo>
                  <a:cubicBezTo>
                    <a:pt x="1470" y="1"/>
                    <a:pt x="1090" y="381"/>
                    <a:pt x="1090" y="867"/>
                  </a:cubicBezTo>
                  <a:cubicBezTo>
                    <a:pt x="1090" y="1313"/>
                    <a:pt x="1470" y="1694"/>
                    <a:pt x="1969" y="1694"/>
                  </a:cubicBezTo>
                  <a:cubicBezTo>
                    <a:pt x="2402" y="1694"/>
                    <a:pt x="2783" y="1313"/>
                    <a:pt x="2783" y="867"/>
                  </a:cubicBezTo>
                  <a:cubicBezTo>
                    <a:pt x="2783" y="381"/>
                    <a:pt x="2402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0" y="2350"/>
                    <a:pt x="0" y="2783"/>
                  </a:cubicBezTo>
                  <a:lnTo>
                    <a:pt x="0" y="5906"/>
                  </a:lnTo>
                  <a:cubicBezTo>
                    <a:pt x="0" y="6064"/>
                    <a:pt x="105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8" y="11156"/>
                    <a:pt x="1798" y="10933"/>
                    <a:pt x="1798" y="10657"/>
                  </a:cubicBezTo>
                  <a:lnTo>
                    <a:pt x="1798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73" y="11156"/>
                  </a:cubicBezTo>
                  <a:cubicBezTo>
                    <a:pt x="2835" y="11156"/>
                    <a:pt x="3058" y="10933"/>
                    <a:pt x="3058" y="10657"/>
                  </a:cubicBezTo>
                  <a:lnTo>
                    <a:pt x="3058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6" y="6235"/>
                    <a:pt x="3557" y="6235"/>
                  </a:cubicBezTo>
                  <a:cubicBezTo>
                    <a:pt x="3715" y="6235"/>
                    <a:pt x="3885" y="6064"/>
                    <a:pt x="3885" y="5906"/>
                  </a:cubicBezTo>
                  <a:lnTo>
                    <a:pt x="3885" y="2783"/>
                  </a:lnTo>
                  <a:cubicBezTo>
                    <a:pt x="3885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3"/>
            <p:cNvSpPr/>
            <p:nvPr/>
          </p:nvSpPr>
          <p:spPr>
            <a:xfrm>
              <a:off x="7290200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2035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35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35" y="1"/>
                  </a:cubicBezTo>
                  <a:close/>
                  <a:moveTo>
                    <a:pt x="828" y="2022"/>
                  </a:moveTo>
                  <a:cubicBezTo>
                    <a:pt x="395" y="2022"/>
                    <a:pt x="1" y="2350"/>
                    <a:pt x="1" y="2783"/>
                  </a:cubicBezTo>
                  <a:lnTo>
                    <a:pt x="66" y="5906"/>
                  </a:lnTo>
                  <a:cubicBezTo>
                    <a:pt x="66" y="6064"/>
                    <a:pt x="171" y="6235"/>
                    <a:pt x="395" y="6235"/>
                  </a:cubicBezTo>
                  <a:cubicBezTo>
                    <a:pt x="552" y="6235"/>
                    <a:pt x="723" y="6064"/>
                    <a:pt x="723" y="5906"/>
                  </a:cubicBezTo>
                  <a:lnTo>
                    <a:pt x="723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103" y="11156"/>
                    <a:pt x="1379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63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1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3"/>
            <p:cNvSpPr/>
            <p:nvPr/>
          </p:nvSpPr>
          <p:spPr>
            <a:xfrm>
              <a:off x="7411925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2022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2022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2022" y="1"/>
                  </a:cubicBezTo>
                  <a:close/>
                  <a:moveTo>
                    <a:pt x="775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81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66" y="11156"/>
                  </a:cubicBezTo>
                  <a:cubicBezTo>
                    <a:pt x="1641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400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610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3"/>
            <p:cNvSpPr/>
            <p:nvPr/>
          </p:nvSpPr>
          <p:spPr>
            <a:xfrm>
              <a:off x="7533650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1969" y="1"/>
                  </a:moveTo>
                  <a:cubicBezTo>
                    <a:pt x="1536" y="1"/>
                    <a:pt x="1156" y="381"/>
                    <a:pt x="1156" y="867"/>
                  </a:cubicBezTo>
                  <a:cubicBezTo>
                    <a:pt x="1156" y="1313"/>
                    <a:pt x="1536" y="1694"/>
                    <a:pt x="1969" y="1694"/>
                  </a:cubicBezTo>
                  <a:cubicBezTo>
                    <a:pt x="2468" y="1694"/>
                    <a:pt x="2849" y="1313"/>
                    <a:pt x="2849" y="867"/>
                  </a:cubicBezTo>
                  <a:cubicBezTo>
                    <a:pt x="2849" y="381"/>
                    <a:pt x="2468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81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71" y="6235"/>
                    <a:pt x="329" y="6235"/>
                  </a:cubicBezTo>
                  <a:cubicBezTo>
                    <a:pt x="552" y="6235"/>
                    <a:pt x="709" y="6064"/>
                    <a:pt x="709" y="5906"/>
                  </a:cubicBezTo>
                  <a:lnTo>
                    <a:pt x="709" y="3059"/>
                  </a:lnTo>
                  <a:lnTo>
                    <a:pt x="828" y="3059"/>
                  </a:lnTo>
                  <a:lnTo>
                    <a:pt x="828" y="10657"/>
                  </a:lnTo>
                  <a:cubicBezTo>
                    <a:pt x="828" y="10933"/>
                    <a:pt x="1038" y="11156"/>
                    <a:pt x="1313" y="11156"/>
                  </a:cubicBezTo>
                  <a:cubicBezTo>
                    <a:pt x="1589" y="11156"/>
                    <a:pt x="1864" y="10933"/>
                    <a:pt x="1864" y="10657"/>
                  </a:cubicBezTo>
                  <a:lnTo>
                    <a:pt x="1864" y="6497"/>
                  </a:lnTo>
                  <a:lnTo>
                    <a:pt x="2140" y="6497"/>
                  </a:lnTo>
                  <a:lnTo>
                    <a:pt x="2140" y="10657"/>
                  </a:lnTo>
                  <a:cubicBezTo>
                    <a:pt x="2140" y="10933"/>
                    <a:pt x="2350" y="11156"/>
                    <a:pt x="2626" y="11156"/>
                  </a:cubicBezTo>
                  <a:cubicBezTo>
                    <a:pt x="2901" y="11156"/>
                    <a:pt x="3124" y="10933"/>
                    <a:pt x="3124" y="10657"/>
                  </a:cubicBezTo>
                  <a:lnTo>
                    <a:pt x="3124" y="3059"/>
                  </a:lnTo>
                  <a:lnTo>
                    <a:pt x="3282" y="3059"/>
                  </a:lnTo>
                  <a:lnTo>
                    <a:pt x="3282" y="5906"/>
                  </a:lnTo>
                  <a:cubicBezTo>
                    <a:pt x="3282" y="6064"/>
                    <a:pt x="3387" y="6235"/>
                    <a:pt x="3610" y="6235"/>
                  </a:cubicBezTo>
                  <a:cubicBezTo>
                    <a:pt x="3780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3"/>
            <p:cNvSpPr/>
            <p:nvPr/>
          </p:nvSpPr>
          <p:spPr>
            <a:xfrm>
              <a:off x="7655375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1969" y="1"/>
                  </a:moveTo>
                  <a:cubicBezTo>
                    <a:pt x="1536" y="1"/>
                    <a:pt x="1143" y="381"/>
                    <a:pt x="1143" y="867"/>
                  </a:cubicBezTo>
                  <a:cubicBezTo>
                    <a:pt x="1143" y="1313"/>
                    <a:pt x="1536" y="1694"/>
                    <a:pt x="1969" y="1694"/>
                  </a:cubicBezTo>
                  <a:cubicBezTo>
                    <a:pt x="2455" y="1694"/>
                    <a:pt x="2849" y="1313"/>
                    <a:pt x="2849" y="867"/>
                  </a:cubicBezTo>
                  <a:cubicBezTo>
                    <a:pt x="2849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52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8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350" y="11156"/>
                    <a:pt x="2626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610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77" y="2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3"/>
            <p:cNvSpPr/>
            <p:nvPr/>
          </p:nvSpPr>
          <p:spPr>
            <a:xfrm>
              <a:off x="7777100" y="4187050"/>
              <a:ext cx="98450" cy="278900"/>
            </a:xfrm>
            <a:custGeom>
              <a:avLst/>
              <a:gdLst/>
              <a:ahLst/>
              <a:cxnLst/>
              <a:rect l="l" t="t" r="r" b="b"/>
              <a:pathLst>
                <a:path w="3938" h="11156" extrusionOk="0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539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89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625" y="11156"/>
                  </a:cubicBezTo>
                  <a:cubicBezTo>
                    <a:pt x="2901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29" y="3059"/>
                  </a:lnTo>
                  <a:lnTo>
                    <a:pt x="3229" y="5906"/>
                  </a:lnTo>
                  <a:cubicBezTo>
                    <a:pt x="3229" y="6064"/>
                    <a:pt x="3387" y="6235"/>
                    <a:pt x="3557" y="6235"/>
                  </a:cubicBezTo>
                  <a:cubicBezTo>
                    <a:pt x="3767" y="6235"/>
                    <a:pt x="3938" y="6064"/>
                    <a:pt x="3938" y="5906"/>
                  </a:cubicBezTo>
                  <a:lnTo>
                    <a:pt x="3938" y="2783"/>
                  </a:lnTo>
                  <a:cubicBezTo>
                    <a:pt x="3938" y="2350"/>
                    <a:pt x="3557" y="2022"/>
                    <a:pt x="3111" y="20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3"/>
            <p:cNvSpPr/>
            <p:nvPr/>
          </p:nvSpPr>
          <p:spPr>
            <a:xfrm>
              <a:off x="7898825" y="4187050"/>
              <a:ext cx="96825" cy="278900"/>
            </a:xfrm>
            <a:custGeom>
              <a:avLst/>
              <a:gdLst/>
              <a:ahLst/>
              <a:cxnLst/>
              <a:rect l="l" t="t" r="r" b="b"/>
              <a:pathLst>
                <a:path w="3873" h="11156" extrusionOk="0">
                  <a:moveTo>
                    <a:pt x="1969" y="1"/>
                  </a:moveTo>
                  <a:cubicBezTo>
                    <a:pt x="1523" y="1"/>
                    <a:pt x="1142" y="381"/>
                    <a:pt x="1142" y="867"/>
                  </a:cubicBezTo>
                  <a:cubicBezTo>
                    <a:pt x="1142" y="1313"/>
                    <a:pt x="1523" y="1694"/>
                    <a:pt x="1969" y="1694"/>
                  </a:cubicBezTo>
                  <a:cubicBezTo>
                    <a:pt x="2455" y="1694"/>
                    <a:pt x="2835" y="1313"/>
                    <a:pt x="2835" y="867"/>
                  </a:cubicBezTo>
                  <a:cubicBezTo>
                    <a:pt x="2835" y="381"/>
                    <a:pt x="2455" y="1"/>
                    <a:pt x="1969" y="1"/>
                  </a:cubicBezTo>
                  <a:close/>
                  <a:moveTo>
                    <a:pt x="762" y="2022"/>
                  </a:moveTo>
                  <a:cubicBezTo>
                    <a:pt x="329" y="2022"/>
                    <a:pt x="1" y="2350"/>
                    <a:pt x="1" y="2783"/>
                  </a:cubicBezTo>
                  <a:lnTo>
                    <a:pt x="1" y="5906"/>
                  </a:lnTo>
                  <a:cubicBezTo>
                    <a:pt x="1" y="6064"/>
                    <a:pt x="158" y="6235"/>
                    <a:pt x="329" y="6235"/>
                  </a:cubicBezTo>
                  <a:cubicBezTo>
                    <a:pt x="486" y="6235"/>
                    <a:pt x="657" y="6064"/>
                    <a:pt x="657" y="5906"/>
                  </a:cubicBezTo>
                  <a:lnTo>
                    <a:pt x="657" y="3059"/>
                  </a:lnTo>
                  <a:lnTo>
                    <a:pt x="814" y="3059"/>
                  </a:lnTo>
                  <a:lnTo>
                    <a:pt x="814" y="10657"/>
                  </a:lnTo>
                  <a:cubicBezTo>
                    <a:pt x="814" y="10933"/>
                    <a:pt x="1037" y="11156"/>
                    <a:pt x="1313" y="11156"/>
                  </a:cubicBezTo>
                  <a:cubicBezTo>
                    <a:pt x="1576" y="11156"/>
                    <a:pt x="1799" y="10933"/>
                    <a:pt x="1799" y="10657"/>
                  </a:cubicBezTo>
                  <a:lnTo>
                    <a:pt x="1799" y="6497"/>
                  </a:lnTo>
                  <a:lnTo>
                    <a:pt x="2074" y="6497"/>
                  </a:lnTo>
                  <a:lnTo>
                    <a:pt x="2074" y="10657"/>
                  </a:lnTo>
                  <a:cubicBezTo>
                    <a:pt x="2074" y="10933"/>
                    <a:pt x="2297" y="11156"/>
                    <a:pt x="2560" y="11156"/>
                  </a:cubicBezTo>
                  <a:cubicBezTo>
                    <a:pt x="2888" y="11156"/>
                    <a:pt x="3111" y="10933"/>
                    <a:pt x="3111" y="10657"/>
                  </a:cubicBezTo>
                  <a:lnTo>
                    <a:pt x="3111" y="3059"/>
                  </a:lnTo>
                  <a:lnTo>
                    <a:pt x="3216" y="3059"/>
                  </a:lnTo>
                  <a:lnTo>
                    <a:pt x="3216" y="5906"/>
                  </a:lnTo>
                  <a:cubicBezTo>
                    <a:pt x="3216" y="6064"/>
                    <a:pt x="3387" y="6235"/>
                    <a:pt x="3544" y="6235"/>
                  </a:cubicBezTo>
                  <a:cubicBezTo>
                    <a:pt x="3767" y="6235"/>
                    <a:pt x="3872" y="6064"/>
                    <a:pt x="3872" y="5906"/>
                  </a:cubicBezTo>
                  <a:lnTo>
                    <a:pt x="3872" y="2783"/>
                  </a:lnTo>
                  <a:cubicBezTo>
                    <a:pt x="3872" y="2350"/>
                    <a:pt x="3544" y="2022"/>
                    <a:pt x="3111" y="20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7" name="Google Shape;2447;p63"/>
          <p:cNvGrpSpPr/>
          <p:nvPr/>
        </p:nvGrpSpPr>
        <p:grpSpPr>
          <a:xfrm>
            <a:off x="917175" y="2864890"/>
            <a:ext cx="2108034" cy="1408067"/>
            <a:chOff x="917175" y="2697710"/>
            <a:chExt cx="2108034" cy="1408067"/>
          </a:xfrm>
        </p:grpSpPr>
        <p:sp>
          <p:nvSpPr>
            <p:cNvPr id="2448" name="Google Shape;2448;p63"/>
            <p:cNvSpPr/>
            <p:nvPr/>
          </p:nvSpPr>
          <p:spPr>
            <a:xfrm>
              <a:off x="917175" y="2697710"/>
              <a:ext cx="2108034" cy="227748"/>
            </a:xfrm>
            <a:custGeom>
              <a:avLst/>
              <a:gdLst/>
              <a:ahLst/>
              <a:cxnLst/>
              <a:rect l="l" t="t" r="r" b="b"/>
              <a:pathLst>
                <a:path w="34386" h="3715" extrusionOk="0">
                  <a:moveTo>
                    <a:pt x="1746" y="1"/>
                  </a:moveTo>
                  <a:cubicBezTo>
                    <a:pt x="762" y="1"/>
                    <a:pt x="1" y="814"/>
                    <a:pt x="1" y="1746"/>
                  </a:cubicBezTo>
                  <a:lnTo>
                    <a:pt x="1" y="1917"/>
                  </a:lnTo>
                  <a:cubicBezTo>
                    <a:pt x="1" y="2901"/>
                    <a:pt x="762" y="3715"/>
                    <a:pt x="1746" y="3715"/>
                  </a:cubicBezTo>
                  <a:lnTo>
                    <a:pt x="32587" y="3715"/>
                  </a:lnTo>
                  <a:cubicBezTo>
                    <a:pt x="33572" y="3715"/>
                    <a:pt x="34385" y="2901"/>
                    <a:pt x="34385" y="1917"/>
                  </a:cubicBezTo>
                  <a:lnTo>
                    <a:pt x="34385" y="1746"/>
                  </a:lnTo>
                  <a:cubicBezTo>
                    <a:pt x="34385" y="814"/>
                    <a:pt x="33572" y="1"/>
                    <a:pt x="32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3"/>
            <p:cNvSpPr/>
            <p:nvPr/>
          </p:nvSpPr>
          <p:spPr>
            <a:xfrm>
              <a:off x="917175" y="2697710"/>
              <a:ext cx="1709796" cy="227748"/>
            </a:xfrm>
            <a:custGeom>
              <a:avLst/>
              <a:gdLst/>
              <a:ahLst/>
              <a:cxnLst/>
              <a:rect l="l" t="t" r="r" b="b"/>
              <a:pathLst>
                <a:path w="27890" h="3715" extrusionOk="0">
                  <a:moveTo>
                    <a:pt x="1746" y="1"/>
                  </a:moveTo>
                  <a:cubicBezTo>
                    <a:pt x="762" y="1"/>
                    <a:pt x="1" y="814"/>
                    <a:pt x="1" y="1746"/>
                  </a:cubicBezTo>
                  <a:lnTo>
                    <a:pt x="1" y="1917"/>
                  </a:lnTo>
                  <a:cubicBezTo>
                    <a:pt x="1" y="2901"/>
                    <a:pt x="762" y="3715"/>
                    <a:pt x="1746" y="3715"/>
                  </a:cubicBezTo>
                  <a:lnTo>
                    <a:pt x="26130" y="3715"/>
                  </a:lnTo>
                  <a:cubicBezTo>
                    <a:pt x="27115" y="3715"/>
                    <a:pt x="27889" y="2901"/>
                    <a:pt x="27889" y="1917"/>
                  </a:cubicBezTo>
                  <a:lnTo>
                    <a:pt x="27889" y="1746"/>
                  </a:lnTo>
                  <a:cubicBezTo>
                    <a:pt x="27889" y="814"/>
                    <a:pt x="27115" y="1"/>
                    <a:pt x="261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3"/>
            <p:cNvSpPr/>
            <p:nvPr/>
          </p:nvSpPr>
          <p:spPr>
            <a:xfrm>
              <a:off x="917175" y="3287471"/>
              <a:ext cx="2108034" cy="228545"/>
            </a:xfrm>
            <a:custGeom>
              <a:avLst/>
              <a:gdLst/>
              <a:ahLst/>
              <a:cxnLst/>
              <a:rect l="l" t="t" r="r" b="b"/>
              <a:pathLst>
                <a:path w="34386" h="3728" extrusionOk="0">
                  <a:moveTo>
                    <a:pt x="1746" y="0"/>
                  </a:moveTo>
                  <a:cubicBezTo>
                    <a:pt x="762" y="0"/>
                    <a:pt x="1" y="827"/>
                    <a:pt x="1" y="1759"/>
                  </a:cubicBezTo>
                  <a:lnTo>
                    <a:pt x="1" y="1917"/>
                  </a:lnTo>
                  <a:cubicBezTo>
                    <a:pt x="1" y="2901"/>
                    <a:pt x="762" y="3728"/>
                    <a:pt x="1746" y="3728"/>
                  </a:cubicBezTo>
                  <a:lnTo>
                    <a:pt x="32587" y="3728"/>
                  </a:lnTo>
                  <a:cubicBezTo>
                    <a:pt x="33572" y="3728"/>
                    <a:pt x="34385" y="2901"/>
                    <a:pt x="34385" y="1917"/>
                  </a:cubicBezTo>
                  <a:lnTo>
                    <a:pt x="34385" y="1759"/>
                  </a:lnTo>
                  <a:cubicBezTo>
                    <a:pt x="34385" y="827"/>
                    <a:pt x="33572" y="0"/>
                    <a:pt x="32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3"/>
            <p:cNvSpPr/>
            <p:nvPr/>
          </p:nvSpPr>
          <p:spPr>
            <a:xfrm>
              <a:off x="917175" y="3287471"/>
              <a:ext cx="1038752" cy="228545"/>
            </a:xfrm>
            <a:custGeom>
              <a:avLst/>
              <a:gdLst/>
              <a:ahLst/>
              <a:cxnLst/>
              <a:rect l="l" t="t" r="r" b="b"/>
              <a:pathLst>
                <a:path w="16944" h="3728" extrusionOk="0">
                  <a:moveTo>
                    <a:pt x="1746" y="0"/>
                  </a:moveTo>
                  <a:cubicBezTo>
                    <a:pt x="762" y="0"/>
                    <a:pt x="1" y="827"/>
                    <a:pt x="1" y="1759"/>
                  </a:cubicBezTo>
                  <a:lnTo>
                    <a:pt x="1" y="1917"/>
                  </a:lnTo>
                  <a:cubicBezTo>
                    <a:pt x="1" y="2901"/>
                    <a:pt x="762" y="3728"/>
                    <a:pt x="1746" y="3728"/>
                  </a:cubicBezTo>
                  <a:lnTo>
                    <a:pt x="15198" y="3728"/>
                  </a:lnTo>
                  <a:cubicBezTo>
                    <a:pt x="16183" y="3728"/>
                    <a:pt x="16944" y="2901"/>
                    <a:pt x="16944" y="1917"/>
                  </a:cubicBezTo>
                  <a:lnTo>
                    <a:pt x="16944" y="1759"/>
                  </a:lnTo>
                  <a:cubicBezTo>
                    <a:pt x="16944" y="827"/>
                    <a:pt x="16183" y="0"/>
                    <a:pt x="15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3"/>
            <p:cNvSpPr/>
            <p:nvPr/>
          </p:nvSpPr>
          <p:spPr>
            <a:xfrm>
              <a:off x="917175" y="3878029"/>
              <a:ext cx="2108034" cy="227748"/>
            </a:xfrm>
            <a:custGeom>
              <a:avLst/>
              <a:gdLst/>
              <a:ahLst/>
              <a:cxnLst/>
              <a:rect l="l" t="t" r="r" b="b"/>
              <a:pathLst>
                <a:path w="34386" h="3715" extrusionOk="0">
                  <a:moveTo>
                    <a:pt x="1746" y="0"/>
                  </a:moveTo>
                  <a:cubicBezTo>
                    <a:pt x="762" y="0"/>
                    <a:pt x="1" y="814"/>
                    <a:pt x="1" y="1746"/>
                  </a:cubicBezTo>
                  <a:lnTo>
                    <a:pt x="1" y="1903"/>
                  </a:lnTo>
                  <a:cubicBezTo>
                    <a:pt x="1" y="2888"/>
                    <a:pt x="762" y="3715"/>
                    <a:pt x="1746" y="3715"/>
                  </a:cubicBezTo>
                  <a:lnTo>
                    <a:pt x="32587" y="3715"/>
                  </a:lnTo>
                  <a:cubicBezTo>
                    <a:pt x="33572" y="3715"/>
                    <a:pt x="34385" y="2888"/>
                    <a:pt x="34385" y="1903"/>
                  </a:cubicBezTo>
                  <a:lnTo>
                    <a:pt x="34385" y="1746"/>
                  </a:lnTo>
                  <a:cubicBezTo>
                    <a:pt x="34385" y="814"/>
                    <a:pt x="33572" y="0"/>
                    <a:pt x="32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3"/>
            <p:cNvSpPr/>
            <p:nvPr/>
          </p:nvSpPr>
          <p:spPr>
            <a:xfrm>
              <a:off x="917175" y="3878029"/>
              <a:ext cx="1307513" cy="227748"/>
            </a:xfrm>
            <a:custGeom>
              <a:avLst/>
              <a:gdLst/>
              <a:ahLst/>
              <a:cxnLst/>
              <a:rect l="l" t="t" r="r" b="b"/>
              <a:pathLst>
                <a:path w="21328" h="3715" extrusionOk="0">
                  <a:moveTo>
                    <a:pt x="1746" y="0"/>
                  </a:moveTo>
                  <a:cubicBezTo>
                    <a:pt x="762" y="0"/>
                    <a:pt x="1" y="814"/>
                    <a:pt x="1" y="1746"/>
                  </a:cubicBezTo>
                  <a:lnTo>
                    <a:pt x="1" y="1903"/>
                  </a:lnTo>
                  <a:cubicBezTo>
                    <a:pt x="1" y="2888"/>
                    <a:pt x="762" y="3715"/>
                    <a:pt x="1746" y="3715"/>
                  </a:cubicBezTo>
                  <a:lnTo>
                    <a:pt x="19569" y="3715"/>
                  </a:lnTo>
                  <a:cubicBezTo>
                    <a:pt x="20553" y="3715"/>
                    <a:pt x="21327" y="2888"/>
                    <a:pt x="21327" y="1903"/>
                  </a:cubicBezTo>
                  <a:lnTo>
                    <a:pt x="21327" y="1746"/>
                  </a:lnTo>
                  <a:cubicBezTo>
                    <a:pt x="21327" y="814"/>
                    <a:pt x="20553" y="0"/>
                    <a:pt x="19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4" name="Google Shape;2454;p63"/>
          <p:cNvSpPr/>
          <p:nvPr/>
        </p:nvSpPr>
        <p:spPr>
          <a:xfrm>
            <a:off x="5282375" y="1236049"/>
            <a:ext cx="340308" cy="384886"/>
          </a:xfrm>
          <a:custGeom>
            <a:avLst/>
            <a:gdLst/>
            <a:ahLst/>
            <a:cxnLst/>
            <a:rect l="l" t="t" r="r" b="b"/>
            <a:pathLst>
              <a:path w="8321" h="9411" extrusionOk="0">
                <a:moveTo>
                  <a:pt x="1641" y="0"/>
                </a:moveTo>
                <a:cubicBezTo>
                  <a:pt x="709" y="0"/>
                  <a:pt x="0" y="709"/>
                  <a:pt x="0" y="1641"/>
                </a:cubicBezTo>
                <a:lnTo>
                  <a:pt x="0" y="7770"/>
                </a:lnTo>
                <a:cubicBezTo>
                  <a:pt x="0" y="8702"/>
                  <a:pt x="709" y="9410"/>
                  <a:pt x="1641" y="9410"/>
                </a:cubicBezTo>
                <a:lnTo>
                  <a:pt x="6680" y="9410"/>
                </a:lnTo>
                <a:cubicBezTo>
                  <a:pt x="7546" y="9410"/>
                  <a:pt x="8321" y="8702"/>
                  <a:pt x="8321" y="7770"/>
                </a:cubicBezTo>
                <a:lnTo>
                  <a:pt x="8321" y="1641"/>
                </a:lnTo>
                <a:cubicBezTo>
                  <a:pt x="8321" y="709"/>
                  <a:pt x="7546" y="0"/>
                  <a:pt x="6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5" name="Google Shape;2455;p63"/>
          <p:cNvGrpSpPr/>
          <p:nvPr/>
        </p:nvGrpSpPr>
        <p:grpSpPr>
          <a:xfrm>
            <a:off x="5658048" y="1236049"/>
            <a:ext cx="2397657" cy="384886"/>
            <a:chOff x="5658048" y="1236049"/>
            <a:chExt cx="2397657" cy="384886"/>
          </a:xfrm>
        </p:grpSpPr>
        <p:sp>
          <p:nvSpPr>
            <p:cNvPr id="2456" name="Google Shape;2456;p63"/>
            <p:cNvSpPr/>
            <p:nvPr/>
          </p:nvSpPr>
          <p:spPr>
            <a:xfrm>
              <a:off x="5658048" y="1236049"/>
              <a:ext cx="2397657" cy="384886"/>
            </a:xfrm>
            <a:custGeom>
              <a:avLst/>
              <a:gdLst/>
              <a:ahLst/>
              <a:cxnLst/>
              <a:rect l="l" t="t" r="r" b="b"/>
              <a:pathLst>
                <a:path w="58626" h="9411" extrusionOk="0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702"/>
                    <a:pt x="710" y="9410"/>
                    <a:pt x="1641" y="9410"/>
                  </a:cubicBezTo>
                  <a:lnTo>
                    <a:pt x="56985" y="9410"/>
                  </a:lnTo>
                  <a:cubicBezTo>
                    <a:pt x="57864" y="9410"/>
                    <a:pt x="58625" y="8702"/>
                    <a:pt x="58625" y="7770"/>
                  </a:cubicBezTo>
                  <a:lnTo>
                    <a:pt x="58625" y="1641"/>
                  </a:lnTo>
                  <a:cubicBezTo>
                    <a:pt x="58625" y="709"/>
                    <a:pt x="57864" y="0"/>
                    <a:pt x="56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3"/>
            <p:cNvSpPr/>
            <p:nvPr/>
          </p:nvSpPr>
          <p:spPr>
            <a:xfrm>
              <a:off x="5658048" y="1236049"/>
              <a:ext cx="98808" cy="384886"/>
            </a:xfrm>
            <a:custGeom>
              <a:avLst/>
              <a:gdLst/>
              <a:ahLst/>
              <a:cxnLst/>
              <a:rect l="l" t="t" r="r" b="b"/>
              <a:pathLst>
                <a:path w="2416" h="9411" extrusionOk="0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702"/>
                    <a:pt x="710" y="9410"/>
                    <a:pt x="1641" y="9410"/>
                  </a:cubicBezTo>
                  <a:lnTo>
                    <a:pt x="2416" y="9410"/>
                  </a:lnTo>
                  <a:lnTo>
                    <a:pt x="2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8" name="Google Shape;2458;p63"/>
          <p:cNvSpPr/>
          <p:nvPr/>
        </p:nvSpPr>
        <p:spPr>
          <a:xfrm>
            <a:off x="5282375" y="1697070"/>
            <a:ext cx="340308" cy="384355"/>
          </a:xfrm>
          <a:custGeom>
            <a:avLst/>
            <a:gdLst/>
            <a:ahLst/>
            <a:cxnLst/>
            <a:rect l="l" t="t" r="r" b="b"/>
            <a:pathLst>
              <a:path w="8321" h="9398" extrusionOk="0">
                <a:moveTo>
                  <a:pt x="1641" y="1"/>
                </a:moveTo>
                <a:cubicBezTo>
                  <a:pt x="709" y="1"/>
                  <a:pt x="0" y="710"/>
                  <a:pt x="0" y="1641"/>
                </a:cubicBezTo>
                <a:lnTo>
                  <a:pt x="0" y="7757"/>
                </a:lnTo>
                <a:cubicBezTo>
                  <a:pt x="0" y="8689"/>
                  <a:pt x="709" y="9398"/>
                  <a:pt x="1641" y="9398"/>
                </a:cubicBezTo>
                <a:lnTo>
                  <a:pt x="6680" y="9398"/>
                </a:lnTo>
                <a:cubicBezTo>
                  <a:pt x="7546" y="9398"/>
                  <a:pt x="8321" y="8689"/>
                  <a:pt x="8321" y="7757"/>
                </a:cubicBezTo>
                <a:lnTo>
                  <a:pt x="8321" y="1641"/>
                </a:lnTo>
                <a:cubicBezTo>
                  <a:pt x="8321" y="710"/>
                  <a:pt x="7546" y="1"/>
                  <a:pt x="66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9" name="Google Shape;2459;p63"/>
          <p:cNvGrpSpPr/>
          <p:nvPr/>
        </p:nvGrpSpPr>
        <p:grpSpPr>
          <a:xfrm>
            <a:off x="5658048" y="1697070"/>
            <a:ext cx="2397657" cy="384355"/>
            <a:chOff x="5658048" y="1697070"/>
            <a:chExt cx="2397657" cy="384355"/>
          </a:xfrm>
        </p:grpSpPr>
        <p:sp>
          <p:nvSpPr>
            <p:cNvPr id="2460" name="Google Shape;2460;p63"/>
            <p:cNvSpPr/>
            <p:nvPr/>
          </p:nvSpPr>
          <p:spPr>
            <a:xfrm>
              <a:off x="5658048" y="1697070"/>
              <a:ext cx="2397657" cy="384355"/>
            </a:xfrm>
            <a:custGeom>
              <a:avLst/>
              <a:gdLst/>
              <a:ahLst/>
              <a:cxnLst/>
              <a:rect l="l" t="t" r="r" b="b"/>
              <a:pathLst>
                <a:path w="58626" h="9398" extrusionOk="0">
                  <a:moveTo>
                    <a:pt x="1641" y="1"/>
                  </a:moveTo>
                  <a:cubicBezTo>
                    <a:pt x="710" y="1"/>
                    <a:pt x="1" y="710"/>
                    <a:pt x="1" y="1641"/>
                  </a:cubicBezTo>
                  <a:lnTo>
                    <a:pt x="1" y="7757"/>
                  </a:lnTo>
                  <a:cubicBezTo>
                    <a:pt x="1" y="8689"/>
                    <a:pt x="710" y="9398"/>
                    <a:pt x="1641" y="9398"/>
                  </a:cubicBezTo>
                  <a:lnTo>
                    <a:pt x="56985" y="9398"/>
                  </a:lnTo>
                  <a:cubicBezTo>
                    <a:pt x="57864" y="9398"/>
                    <a:pt x="58625" y="8689"/>
                    <a:pt x="58625" y="7757"/>
                  </a:cubicBezTo>
                  <a:lnTo>
                    <a:pt x="58625" y="1641"/>
                  </a:lnTo>
                  <a:cubicBezTo>
                    <a:pt x="58625" y="710"/>
                    <a:pt x="57864" y="1"/>
                    <a:pt x="569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3"/>
            <p:cNvSpPr/>
            <p:nvPr/>
          </p:nvSpPr>
          <p:spPr>
            <a:xfrm>
              <a:off x="5658048" y="1697070"/>
              <a:ext cx="98808" cy="384355"/>
            </a:xfrm>
            <a:custGeom>
              <a:avLst/>
              <a:gdLst/>
              <a:ahLst/>
              <a:cxnLst/>
              <a:rect l="l" t="t" r="r" b="b"/>
              <a:pathLst>
                <a:path w="2416" h="9398" extrusionOk="0">
                  <a:moveTo>
                    <a:pt x="1641" y="1"/>
                  </a:moveTo>
                  <a:cubicBezTo>
                    <a:pt x="710" y="1"/>
                    <a:pt x="1" y="710"/>
                    <a:pt x="1" y="1641"/>
                  </a:cubicBezTo>
                  <a:lnTo>
                    <a:pt x="1" y="7757"/>
                  </a:lnTo>
                  <a:cubicBezTo>
                    <a:pt x="1" y="8689"/>
                    <a:pt x="710" y="9398"/>
                    <a:pt x="1641" y="9398"/>
                  </a:cubicBezTo>
                  <a:lnTo>
                    <a:pt x="2416" y="9398"/>
                  </a:lnTo>
                  <a:lnTo>
                    <a:pt x="24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2" name="Google Shape;2462;p63"/>
          <p:cNvSpPr txBox="1"/>
          <p:nvPr/>
        </p:nvSpPr>
        <p:spPr>
          <a:xfrm>
            <a:off x="5218520" y="1335780"/>
            <a:ext cx="457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63" name="Google Shape;2463;p63"/>
          <p:cNvSpPr/>
          <p:nvPr/>
        </p:nvSpPr>
        <p:spPr>
          <a:xfrm>
            <a:off x="5282375" y="2157599"/>
            <a:ext cx="340308" cy="384886"/>
          </a:xfrm>
          <a:custGeom>
            <a:avLst/>
            <a:gdLst/>
            <a:ahLst/>
            <a:cxnLst/>
            <a:rect l="l" t="t" r="r" b="b"/>
            <a:pathLst>
              <a:path w="8321" h="9411" extrusionOk="0">
                <a:moveTo>
                  <a:pt x="1641" y="0"/>
                </a:moveTo>
                <a:cubicBezTo>
                  <a:pt x="709" y="0"/>
                  <a:pt x="0" y="709"/>
                  <a:pt x="0" y="1641"/>
                </a:cubicBezTo>
                <a:lnTo>
                  <a:pt x="0" y="7770"/>
                </a:lnTo>
                <a:cubicBezTo>
                  <a:pt x="0" y="8688"/>
                  <a:pt x="709" y="9410"/>
                  <a:pt x="1641" y="9410"/>
                </a:cubicBezTo>
                <a:lnTo>
                  <a:pt x="6680" y="9410"/>
                </a:lnTo>
                <a:cubicBezTo>
                  <a:pt x="7546" y="9410"/>
                  <a:pt x="8321" y="8688"/>
                  <a:pt x="8321" y="7770"/>
                </a:cubicBezTo>
                <a:lnTo>
                  <a:pt x="8321" y="1641"/>
                </a:lnTo>
                <a:cubicBezTo>
                  <a:pt x="8321" y="709"/>
                  <a:pt x="7546" y="0"/>
                  <a:pt x="66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4" name="Google Shape;2464;p63"/>
          <p:cNvGrpSpPr/>
          <p:nvPr/>
        </p:nvGrpSpPr>
        <p:grpSpPr>
          <a:xfrm>
            <a:off x="5658048" y="2157599"/>
            <a:ext cx="2397657" cy="384886"/>
            <a:chOff x="5658048" y="2157599"/>
            <a:chExt cx="2397657" cy="384886"/>
          </a:xfrm>
        </p:grpSpPr>
        <p:sp>
          <p:nvSpPr>
            <p:cNvPr id="2465" name="Google Shape;2465;p63"/>
            <p:cNvSpPr/>
            <p:nvPr/>
          </p:nvSpPr>
          <p:spPr>
            <a:xfrm>
              <a:off x="5658048" y="2157599"/>
              <a:ext cx="2397657" cy="384886"/>
            </a:xfrm>
            <a:custGeom>
              <a:avLst/>
              <a:gdLst/>
              <a:ahLst/>
              <a:cxnLst/>
              <a:rect l="l" t="t" r="r" b="b"/>
              <a:pathLst>
                <a:path w="58626" h="9411" extrusionOk="0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688"/>
                    <a:pt x="710" y="9410"/>
                    <a:pt x="1641" y="9410"/>
                  </a:cubicBezTo>
                  <a:lnTo>
                    <a:pt x="56985" y="9410"/>
                  </a:lnTo>
                  <a:cubicBezTo>
                    <a:pt x="57864" y="9410"/>
                    <a:pt x="58625" y="8688"/>
                    <a:pt x="58625" y="7770"/>
                  </a:cubicBezTo>
                  <a:lnTo>
                    <a:pt x="58625" y="1641"/>
                  </a:lnTo>
                  <a:cubicBezTo>
                    <a:pt x="58625" y="709"/>
                    <a:pt x="57864" y="0"/>
                    <a:pt x="56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3"/>
            <p:cNvSpPr/>
            <p:nvPr/>
          </p:nvSpPr>
          <p:spPr>
            <a:xfrm>
              <a:off x="5658048" y="2157599"/>
              <a:ext cx="98808" cy="384886"/>
            </a:xfrm>
            <a:custGeom>
              <a:avLst/>
              <a:gdLst/>
              <a:ahLst/>
              <a:cxnLst/>
              <a:rect l="l" t="t" r="r" b="b"/>
              <a:pathLst>
                <a:path w="2416" h="9411" extrusionOk="0">
                  <a:moveTo>
                    <a:pt x="1641" y="0"/>
                  </a:moveTo>
                  <a:cubicBezTo>
                    <a:pt x="710" y="0"/>
                    <a:pt x="1" y="709"/>
                    <a:pt x="1" y="1641"/>
                  </a:cubicBezTo>
                  <a:lnTo>
                    <a:pt x="1" y="7770"/>
                  </a:lnTo>
                  <a:cubicBezTo>
                    <a:pt x="1" y="8688"/>
                    <a:pt x="710" y="9410"/>
                    <a:pt x="1641" y="9410"/>
                  </a:cubicBezTo>
                  <a:lnTo>
                    <a:pt x="2416" y="9410"/>
                  </a:lnTo>
                  <a:lnTo>
                    <a:pt x="24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7" name="Google Shape;2467;p63"/>
          <p:cNvSpPr txBox="1"/>
          <p:nvPr/>
        </p:nvSpPr>
        <p:spPr>
          <a:xfrm>
            <a:off x="5218520" y="1794892"/>
            <a:ext cx="457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68" name="Google Shape;2468;p63"/>
          <p:cNvSpPr txBox="1"/>
          <p:nvPr/>
        </p:nvSpPr>
        <p:spPr>
          <a:xfrm>
            <a:off x="5218520" y="2253992"/>
            <a:ext cx="4572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69" name="Google Shape;2469;p63"/>
          <p:cNvSpPr txBox="1"/>
          <p:nvPr/>
        </p:nvSpPr>
        <p:spPr>
          <a:xfrm>
            <a:off x="5956706" y="1299350"/>
            <a:ext cx="182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SATURN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0" name="Google Shape;2470;p63"/>
          <p:cNvSpPr txBox="1"/>
          <p:nvPr/>
        </p:nvSpPr>
        <p:spPr>
          <a:xfrm>
            <a:off x="5956706" y="1758463"/>
            <a:ext cx="182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VENUS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1" name="Google Shape;2471;p63"/>
          <p:cNvSpPr txBox="1"/>
          <p:nvPr/>
        </p:nvSpPr>
        <p:spPr>
          <a:xfrm>
            <a:off x="5956706" y="2217538"/>
            <a:ext cx="182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MARS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2" name="Google Shape;2472;p63"/>
          <p:cNvSpPr txBox="1"/>
          <p:nvPr/>
        </p:nvSpPr>
        <p:spPr>
          <a:xfrm>
            <a:off x="3102860" y="3413982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3" name="Google Shape;2473;p63"/>
          <p:cNvSpPr txBox="1"/>
          <p:nvPr/>
        </p:nvSpPr>
        <p:spPr>
          <a:xfrm>
            <a:off x="3102860" y="2831807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90%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4" name="Google Shape;2474;p63"/>
          <p:cNvSpPr txBox="1"/>
          <p:nvPr/>
        </p:nvSpPr>
        <p:spPr>
          <a:xfrm>
            <a:off x="3102860" y="3996157"/>
            <a:ext cx="61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55%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9" name="Google Shape;2479;p64"/>
          <p:cNvGrpSpPr/>
          <p:nvPr/>
        </p:nvGrpSpPr>
        <p:grpSpPr>
          <a:xfrm>
            <a:off x="635764" y="2032411"/>
            <a:ext cx="7926404" cy="2536248"/>
            <a:chOff x="635764" y="2032411"/>
            <a:chExt cx="7926404" cy="2536248"/>
          </a:xfrm>
        </p:grpSpPr>
        <p:sp>
          <p:nvSpPr>
            <p:cNvPr id="2480" name="Google Shape;2480;p64"/>
            <p:cNvSpPr/>
            <p:nvPr/>
          </p:nvSpPr>
          <p:spPr>
            <a:xfrm rot="-7798543">
              <a:off x="774426" y="2830554"/>
              <a:ext cx="1028236" cy="687349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845385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		</a:t>
              </a:r>
              <a:endParaRPr/>
            </a:p>
          </p:txBody>
        </p:sp>
        <p:sp>
          <p:nvSpPr>
            <p:cNvPr id="2481" name="Google Shape;2481;p64"/>
            <p:cNvSpPr/>
            <p:nvPr/>
          </p:nvSpPr>
          <p:spPr>
            <a:xfrm rot="6744166">
              <a:off x="7389637" y="2251010"/>
              <a:ext cx="1010741" cy="803465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4"/>
            <p:cNvSpPr/>
            <p:nvPr/>
          </p:nvSpPr>
          <p:spPr>
            <a:xfrm rot="2700000">
              <a:off x="5025613" y="3066318"/>
              <a:ext cx="1374915" cy="91906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4"/>
            <p:cNvSpPr/>
            <p:nvPr/>
          </p:nvSpPr>
          <p:spPr>
            <a:xfrm rot="2700000">
              <a:off x="4854160" y="2714689"/>
              <a:ext cx="1374915" cy="91906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4"/>
            <p:cNvSpPr/>
            <p:nvPr/>
          </p:nvSpPr>
          <p:spPr>
            <a:xfrm rot="-3483362">
              <a:off x="2019372" y="3282621"/>
              <a:ext cx="1374914" cy="91907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4"/>
            <p:cNvSpPr/>
            <p:nvPr/>
          </p:nvSpPr>
          <p:spPr>
            <a:xfrm rot="-5400000">
              <a:off x="2653971" y="2433294"/>
              <a:ext cx="1374921" cy="91906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4"/>
            <p:cNvSpPr/>
            <p:nvPr/>
          </p:nvSpPr>
          <p:spPr>
            <a:xfrm rot="6744261">
              <a:off x="8019196" y="3178340"/>
              <a:ext cx="543216" cy="36310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4"/>
            <p:cNvSpPr/>
            <p:nvPr/>
          </p:nvSpPr>
          <p:spPr>
            <a:xfrm rot="6744261">
              <a:off x="635521" y="2201365"/>
              <a:ext cx="543216" cy="36310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						</a:t>
              </a:r>
              <a:endParaRPr/>
            </a:p>
          </p:txBody>
        </p:sp>
      </p:grpSp>
      <p:sp>
        <p:nvSpPr>
          <p:cNvPr id="2488" name="Google Shape;2488;p64"/>
          <p:cNvSpPr txBox="1">
            <a:spLocks noGrp="1"/>
          </p:cNvSpPr>
          <p:nvPr>
            <p:ph type="title"/>
          </p:nvPr>
        </p:nvSpPr>
        <p:spPr>
          <a:xfrm>
            <a:off x="914400" y="507028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  <p:grpSp>
        <p:nvGrpSpPr>
          <p:cNvPr id="2489" name="Google Shape;2489;p64"/>
          <p:cNvGrpSpPr/>
          <p:nvPr/>
        </p:nvGrpSpPr>
        <p:grpSpPr>
          <a:xfrm>
            <a:off x="3107060" y="2397370"/>
            <a:ext cx="339253" cy="339253"/>
            <a:chOff x="1492675" y="4992125"/>
            <a:chExt cx="481825" cy="481825"/>
          </a:xfrm>
        </p:grpSpPr>
        <p:sp>
          <p:nvSpPr>
            <p:cNvPr id="2490" name="Google Shape;2490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1" name="Google Shape;2491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92" name="Google Shape;2492;p64"/>
          <p:cNvGrpSpPr/>
          <p:nvPr/>
        </p:nvGrpSpPr>
        <p:grpSpPr>
          <a:xfrm>
            <a:off x="7200693" y="2397370"/>
            <a:ext cx="339253" cy="339253"/>
            <a:chOff x="2085525" y="4992125"/>
            <a:chExt cx="481825" cy="481825"/>
          </a:xfrm>
        </p:grpSpPr>
        <p:sp>
          <p:nvSpPr>
            <p:cNvPr id="2493" name="Google Shape;2493;p6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4" name="Google Shape;2494;p6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95" name="Google Shape;2495;p64"/>
          <p:cNvGrpSpPr/>
          <p:nvPr/>
        </p:nvGrpSpPr>
        <p:grpSpPr>
          <a:xfrm>
            <a:off x="4466971" y="2970859"/>
            <a:ext cx="339253" cy="339253"/>
            <a:chOff x="2085525" y="4992125"/>
            <a:chExt cx="481825" cy="481825"/>
          </a:xfrm>
        </p:grpSpPr>
        <p:sp>
          <p:nvSpPr>
            <p:cNvPr id="2496" name="Google Shape;2496;p6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7" name="Google Shape;2497;p6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98" name="Google Shape;2498;p64"/>
          <p:cNvGrpSpPr/>
          <p:nvPr/>
        </p:nvGrpSpPr>
        <p:grpSpPr>
          <a:xfrm>
            <a:off x="5841138" y="2970859"/>
            <a:ext cx="339253" cy="339253"/>
            <a:chOff x="2085525" y="4992125"/>
            <a:chExt cx="481825" cy="481825"/>
          </a:xfrm>
        </p:grpSpPr>
        <p:sp>
          <p:nvSpPr>
            <p:cNvPr id="2499" name="Google Shape;2499;p6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0" name="Google Shape;2500;p6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01" name="Google Shape;2501;p64"/>
          <p:cNvGrpSpPr/>
          <p:nvPr/>
        </p:nvGrpSpPr>
        <p:grpSpPr>
          <a:xfrm>
            <a:off x="3107060" y="3546540"/>
            <a:ext cx="339253" cy="339253"/>
            <a:chOff x="2085525" y="4992125"/>
            <a:chExt cx="481825" cy="481825"/>
          </a:xfrm>
        </p:grpSpPr>
        <p:sp>
          <p:nvSpPr>
            <p:cNvPr id="2502" name="Google Shape;2502;p6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3" name="Google Shape;2503;p6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04" name="Google Shape;2504;p64"/>
          <p:cNvGrpSpPr/>
          <p:nvPr/>
        </p:nvGrpSpPr>
        <p:grpSpPr>
          <a:xfrm>
            <a:off x="4466971" y="2397370"/>
            <a:ext cx="339253" cy="339253"/>
            <a:chOff x="1492675" y="4992125"/>
            <a:chExt cx="481825" cy="481825"/>
          </a:xfrm>
        </p:grpSpPr>
        <p:sp>
          <p:nvSpPr>
            <p:cNvPr id="2505" name="Google Shape;2505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6" name="Google Shape;2506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07" name="Google Shape;2507;p64"/>
          <p:cNvGrpSpPr/>
          <p:nvPr/>
        </p:nvGrpSpPr>
        <p:grpSpPr>
          <a:xfrm>
            <a:off x="5841138" y="2397370"/>
            <a:ext cx="339253" cy="339253"/>
            <a:chOff x="1492675" y="4992125"/>
            <a:chExt cx="481825" cy="481825"/>
          </a:xfrm>
        </p:grpSpPr>
        <p:sp>
          <p:nvSpPr>
            <p:cNvPr id="2508" name="Google Shape;2508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9" name="Google Shape;2509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0" name="Google Shape;2510;p64"/>
          <p:cNvGrpSpPr/>
          <p:nvPr/>
        </p:nvGrpSpPr>
        <p:grpSpPr>
          <a:xfrm>
            <a:off x="7200693" y="2970859"/>
            <a:ext cx="339253" cy="339253"/>
            <a:chOff x="1492675" y="4992125"/>
            <a:chExt cx="481825" cy="481825"/>
          </a:xfrm>
        </p:grpSpPr>
        <p:sp>
          <p:nvSpPr>
            <p:cNvPr id="2511" name="Google Shape;2511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2" name="Google Shape;2512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3" name="Google Shape;2513;p64"/>
          <p:cNvGrpSpPr/>
          <p:nvPr/>
        </p:nvGrpSpPr>
        <p:grpSpPr>
          <a:xfrm>
            <a:off x="3107060" y="2970859"/>
            <a:ext cx="339253" cy="339253"/>
            <a:chOff x="1492675" y="4992125"/>
            <a:chExt cx="481825" cy="481825"/>
          </a:xfrm>
        </p:grpSpPr>
        <p:sp>
          <p:nvSpPr>
            <p:cNvPr id="2514" name="Google Shape;2514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5" name="Google Shape;2515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6" name="Google Shape;2516;p64"/>
          <p:cNvGrpSpPr/>
          <p:nvPr/>
        </p:nvGrpSpPr>
        <p:grpSpPr>
          <a:xfrm>
            <a:off x="4466971" y="3546540"/>
            <a:ext cx="339253" cy="339253"/>
            <a:chOff x="1492675" y="4992125"/>
            <a:chExt cx="481825" cy="481825"/>
          </a:xfrm>
        </p:grpSpPr>
        <p:sp>
          <p:nvSpPr>
            <p:cNvPr id="2517" name="Google Shape;2517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8" name="Google Shape;2518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9" name="Google Shape;2519;p64"/>
          <p:cNvGrpSpPr/>
          <p:nvPr/>
        </p:nvGrpSpPr>
        <p:grpSpPr>
          <a:xfrm>
            <a:off x="5841138" y="3546540"/>
            <a:ext cx="339253" cy="339253"/>
            <a:chOff x="1492675" y="4992125"/>
            <a:chExt cx="481825" cy="481825"/>
          </a:xfrm>
        </p:grpSpPr>
        <p:sp>
          <p:nvSpPr>
            <p:cNvPr id="2520" name="Google Shape;2520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1" name="Google Shape;2521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22" name="Google Shape;2522;p64"/>
          <p:cNvGrpSpPr/>
          <p:nvPr/>
        </p:nvGrpSpPr>
        <p:grpSpPr>
          <a:xfrm>
            <a:off x="7200693" y="3546540"/>
            <a:ext cx="339253" cy="339253"/>
            <a:chOff x="2085525" y="4992125"/>
            <a:chExt cx="481825" cy="481825"/>
          </a:xfrm>
        </p:grpSpPr>
        <p:sp>
          <p:nvSpPr>
            <p:cNvPr id="2523" name="Google Shape;2523;p6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4" name="Google Shape;2524;p6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aphicFrame>
        <p:nvGraphicFramePr>
          <p:cNvPr id="2525" name="Google Shape;2525;p64"/>
          <p:cNvGraphicFramePr/>
          <p:nvPr/>
        </p:nvGraphicFramePr>
        <p:xfrm>
          <a:off x="1313394" y="169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{72918B18-9C44-4DC4-9AA9-848A62657197}</a:tableStyleId>
              </a:tblPr>
              <a:tblGrid>
                <a:gridCol w="130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7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7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B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D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MARS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JUPITER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SATURN</a:t>
                      </a: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26" name="Google Shape;2526;p64"/>
          <p:cNvGrpSpPr/>
          <p:nvPr/>
        </p:nvGrpSpPr>
        <p:grpSpPr>
          <a:xfrm>
            <a:off x="3107120" y="2391118"/>
            <a:ext cx="325087" cy="325087"/>
            <a:chOff x="1492675" y="4992125"/>
            <a:chExt cx="481825" cy="481825"/>
          </a:xfrm>
        </p:grpSpPr>
        <p:sp>
          <p:nvSpPr>
            <p:cNvPr id="2527" name="Google Shape;2527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8" name="Google Shape;2528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29" name="Google Shape;2529;p64"/>
          <p:cNvGrpSpPr/>
          <p:nvPr/>
        </p:nvGrpSpPr>
        <p:grpSpPr>
          <a:xfrm>
            <a:off x="7037341" y="2395672"/>
            <a:ext cx="325087" cy="325087"/>
            <a:chOff x="2085525" y="4992125"/>
            <a:chExt cx="481825" cy="481825"/>
          </a:xfrm>
        </p:grpSpPr>
        <p:sp>
          <p:nvSpPr>
            <p:cNvPr id="2530" name="Google Shape;2530;p6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1" name="Google Shape;2531;p6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32" name="Google Shape;2532;p64"/>
          <p:cNvGrpSpPr/>
          <p:nvPr/>
        </p:nvGrpSpPr>
        <p:grpSpPr>
          <a:xfrm>
            <a:off x="4412058" y="2948559"/>
            <a:ext cx="325087" cy="325087"/>
            <a:chOff x="2085525" y="4992125"/>
            <a:chExt cx="481825" cy="481825"/>
          </a:xfrm>
        </p:grpSpPr>
        <p:sp>
          <p:nvSpPr>
            <p:cNvPr id="2533" name="Google Shape;2533;p6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4" name="Google Shape;2534;p6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35" name="Google Shape;2535;p64"/>
          <p:cNvGrpSpPr/>
          <p:nvPr/>
        </p:nvGrpSpPr>
        <p:grpSpPr>
          <a:xfrm>
            <a:off x="5731253" y="2948559"/>
            <a:ext cx="325087" cy="325087"/>
            <a:chOff x="2085525" y="4992125"/>
            <a:chExt cx="481825" cy="481825"/>
          </a:xfrm>
        </p:grpSpPr>
        <p:sp>
          <p:nvSpPr>
            <p:cNvPr id="2536" name="Google Shape;2536;p6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7" name="Google Shape;2537;p6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38" name="Google Shape;2538;p64"/>
          <p:cNvGrpSpPr/>
          <p:nvPr/>
        </p:nvGrpSpPr>
        <p:grpSpPr>
          <a:xfrm>
            <a:off x="3107141" y="3519957"/>
            <a:ext cx="325087" cy="325087"/>
            <a:chOff x="2085525" y="4992125"/>
            <a:chExt cx="481825" cy="481825"/>
          </a:xfrm>
        </p:grpSpPr>
        <p:sp>
          <p:nvSpPr>
            <p:cNvPr id="2539" name="Google Shape;2539;p6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0" name="Google Shape;2540;p6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41" name="Google Shape;2541;p64"/>
          <p:cNvGrpSpPr/>
          <p:nvPr/>
        </p:nvGrpSpPr>
        <p:grpSpPr>
          <a:xfrm>
            <a:off x="4412037" y="2391118"/>
            <a:ext cx="325087" cy="325087"/>
            <a:chOff x="1492675" y="4992125"/>
            <a:chExt cx="481825" cy="481825"/>
          </a:xfrm>
        </p:grpSpPr>
        <p:sp>
          <p:nvSpPr>
            <p:cNvPr id="2542" name="Google Shape;2542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3" name="Google Shape;2543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44" name="Google Shape;2544;p64"/>
          <p:cNvGrpSpPr/>
          <p:nvPr/>
        </p:nvGrpSpPr>
        <p:grpSpPr>
          <a:xfrm>
            <a:off x="5731232" y="2391118"/>
            <a:ext cx="325087" cy="325087"/>
            <a:chOff x="1492675" y="4992125"/>
            <a:chExt cx="481825" cy="481825"/>
          </a:xfrm>
        </p:grpSpPr>
        <p:sp>
          <p:nvSpPr>
            <p:cNvPr id="2545" name="Google Shape;2545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6" name="Google Shape;2546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47" name="Google Shape;2547;p64"/>
          <p:cNvGrpSpPr/>
          <p:nvPr/>
        </p:nvGrpSpPr>
        <p:grpSpPr>
          <a:xfrm>
            <a:off x="3107120" y="2953112"/>
            <a:ext cx="325087" cy="325087"/>
            <a:chOff x="1492675" y="4992125"/>
            <a:chExt cx="481825" cy="481825"/>
          </a:xfrm>
        </p:grpSpPr>
        <p:sp>
          <p:nvSpPr>
            <p:cNvPr id="2548" name="Google Shape;2548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9" name="Google Shape;2549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0" name="Google Shape;2550;p64"/>
          <p:cNvGrpSpPr/>
          <p:nvPr/>
        </p:nvGrpSpPr>
        <p:grpSpPr>
          <a:xfrm>
            <a:off x="4412037" y="3519957"/>
            <a:ext cx="325087" cy="325087"/>
            <a:chOff x="1492675" y="4992125"/>
            <a:chExt cx="481825" cy="481825"/>
          </a:xfrm>
        </p:grpSpPr>
        <p:sp>
          <p:nvSpPr>
            <p:cNvPr id="2551" name="Google Shape;2551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2" name="Google Shape;2552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3" name="Google Shape;2553;p64"/>
          <p:cNvGrpSpPr/>
          <p:nvPr/>
        </p:nvGrpSpPr>
        <p:grpSpPr>
          <a:xfrm>
            <a:off x="5731232" y="3519957"/>
            <a:ext cx="325087" cy="325087"/>
            <a:chOff x="1492675" y="4992125"/>
            <a:chExt cx="481825" cy="481825"/>
          </a:xfrm>
        </p:grpSpPr>
        <p:sp>
          <p:nvSpPr>
            <p:cNvPr id="2554" name="Google Shape;2554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5" name="Google Shape;2555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6" name="Google Shape;2556;p64"/>
          <p:cNvGrpSpPr/>
          <p:nvPr/>
        </p:nvGrpSpPr>
        <p:grpSpPr>
          <a:xfrm>
            <a:off x="7037341" y="3517680"/>
            <a:ext cx="325087" cy="325087"/>
            <a:chOff x="2085525" y="4992125"/>
            <a:chExt cx="481825" cy="481825"/>
          </a:xfrm>
        </p:grpSpPr>
        <p:sp>
          <p:nvSpPr>
            <p:cNvPr id="2557" name="Google Shape;2557;p64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8" name="Google Shape;2558;p64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9" name="Google Shape;2559;p64"/>
          <p:cNvGrpSpPr/>
          <p:nvPr/>
        </p:nvGrpSpPr>
        <p:grpSpPr>
          <a:xfrm>
            <a:off x="7037345" y="2948556"/>
            <a:ext cx="325087" cy="325087"/>
            <a:chOff x="1492675" y="4992125"/>
            <a:chExt cx="481825" cy="481825"/>
          </a:xfrm>
        </p:grpSpPr>
        <p:sp>
          <p:nvSpPr>
            <p:cNvPr id="2560" name="Google Shape;2560;p64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61" name="Google Shape;2561;p64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65"/>
          <p:cNvSpPr txBox="1">
            <a:spLocks noGrp="1"/>
          </p:cNvSpPr>
          <p:nvPr>
            <p:ph type="title"/>
          </p:nvPr>
        </p:nvSpPr>
        <p:spPr>
          <a:xfrm>
            <a:off x="914316" y="55056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BUSINESS MODEL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67" name="Google Shape;2567;p65"/>
          <p:cNvSpPr txBox="1">
            <a:spLocks noGrp="1"/>
          </p:cNvSpPr>
          <p:nvPr>
            <p:ph type="subTitle" idx="4"/>
          </p:nvPr>
        </p:nvSpPr>
        <p:spPr>
          <a:xfrm>
            <a:off x="1331509" y="3226185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NEPTUNE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68" name="Google Shape;2568;p65"/>
          <p:cNvSpPr txBox="1">
            <a:spLocks noGrp="1"/>
          </p:cNvSpPr>
          <p:nvPr>
            <p:ph type="subTitle" idx="5"/>
          </p:nvPr>
        </p:nvSpPr>
        <p:spPr>
          <a:xfrm>
            <a:off x="3664893" y="322617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JUPITER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69" name="Google Shape;2569;p65"/>
          <p:cNvSpPr txBox="1">
            <a:spLocks noGrp="1"/>
          </p:cNvSpPr>
          <p:nvPr>
            <p:ph type="subTitle" idx="6"/>
          </p:nvPr>
        </p:nvSpPr>
        <p:spPr>
          <a:xfrm>
            <a:off x="6006037" y="322617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0" name="Google Shape;2570;p65"/>
          <p:cNvSpPr txBox="1">
            <a:spLocks noGrp="1"/>
          </p:cNvSpPr>
          <p:nvPr>
            <p:ph type="subTitle" idx="13"/>
          </p:nvPr>
        </p:nvSpPr>
        <p:spPr>
          <a:xfrm>
            <a:off x="1331509" y="17568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VENUS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1" name="Google Shape;2571;p65"/>
          <p:cNvSpPr txBox="1">
            <a:spLocks noGrp="1"/>
          </p:cNvSpPr>
          <p:nvPr>
            <p:ph type="subTitle" idx="14"/>
          </p:nvPr>
        </p:nvSpPr>
        <p:spPr>
          <a:xfrm>
            <a:off x="3664893" y="17568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SATURN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2" name="Google Shape;2572;p65"/>
          <p:cNvSpPr txBox="1">
            <a:spLocks noGrp="1"/>
          </p:cNvSpPr>
          <p:nvPr>
            <p:ph type="subTitle" idx="15"/>
          </p:nvPr>
        </p:nvSpPr>
        <p:spPr>
          <a:xfrm>
            <a:off x="6006037" y="1756850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MERCURY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3" name="Google Shape;2573;p65"/>
          <p:cNvSpPr txBox="1">
            <a:spLocks noGrp="1"/>
          </p:cNvSpPr>
          <p:nvPr>
            <p:ph type="subTitle" idx="1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fourth-largest planet in the Solar System</a:t>
            </a:r>
            <a:endParaRPr/>
          </a:p>
        </p:txBody>
      </p:sp>
      <p:sp>
        <p:nvSpPr>
          <p:cNvPr id="2574" name="Google Shape;2574;p65"/>
          <p:cNvSpPr txBox="1">
            <a:spLocks noGrp="1"/>
          </p:cNvSpPr>
          <p:nvPr>
            <p:ph type="subTitle" idx="2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also the biggest planet in the Solar System</a:t>
            </a:r>
            <a:endParaRPr/>
          </a:p>
        </p:txBody>
      </p:sp>
      <p:sp>
        <p:nvSpPr>
          <p:cNvPr id="2575" name="Google Shape;2575;p65"/>
          <p:cNvSpPr txBox="1">
            <a:spLocks noGrp="1"/>
          </p:cNvSpPr>
          <p:nvPr>
            <p:ph type="subTitle" idx="3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 full of iron oxide dust</a:t>
            </a:r>
            <a:endParaRPr/>
          </a:p>
        </p:txBody>
      </p:sp>
      <p:sp>
        <p:nvSpPr>
          <p:cNvPr id="2576" name="Google Shape;2576;p65"/>
          <p:cNvSpPr txBox="1">
            <a:spLocks noGrp="1"/>
          </p:cNvSpPr>
          <p:nvPr>
            <p:ph type="subTitle" idx="7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</a:t>
            </a:r>
            <a:endParaRPr/>
          </a:p>
        </p:txBody>
      </p:sp>
      <p:sp>
        <p:nvSpPr>
          <p:cNvPr id="2577" name="Google Shape;2577;p65"/>
          <p:cNvSpPr txBox="1">
            <a:spLocks noGrp="1"/>
          </p:cNvSpPr>
          <p:nvPr>
            <p:ph type="subTitle" idx="8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ringed one. It’s a gas giant, composed of hydrogen and helium</a:t>
            </a:r>
            <a:endParaRPr/>
          </a:p>
        </p:txBody>
      </p:sp>
      <p:sp>
        <p:nvSpPr>
          <p:cNvPr id="2578" name="Google Shape;2578;p65"/>
          <p:cNvSpPr txBox="1">
            <a:spLocks noGrp="1"/>
          </p:cNvSpPr>
          <p:nvPr>
            <p:ph type="subTitle" idx="9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in the Solar System</a:t>
            </a:r>
            <a:endParaRPr/>
          </a:p>
        </p:txBody>
      </p:sp>
      <p:sp>
        <p:nvSpPr>
          <p:cNvPr id="2579" name="Google Shape;2579;p65"/>
          <p:cNvSpPr txBox="1">
            <a:spLocks noGrp="1"/>
          </p:cNvSpPr>
          <p:nvPr>
            <p:ph type="subTitle" idx="13"/>
          </p:nvPr>
        </p:nvSpPr>
        <p:spPr>
          <a:xfrm>
            <a:off x="2017309" y="1447153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2580" name="Google Shape;2580;p65"/>
          <p:cNvSpPr txBox="1">
            <a:spLocks noGrp="1"/>
          </p:cNvSpPr>
          <p:nvPr>
            <p:ph type="subTitle" idx="13"/>
          </p:nvPr>
        </p:nvSpPr>
        <p:spPr>
          <a:xfrm>
            <a:off x="4354572" y="1447153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581" name="Google Shape;2581;p65"/>
          <p:cNvSpPr txBox="1">
            <a:spLocks noGrp="1"/>
          </p:cNvSpPr>
          <p:nvPr>
            <p:ph type="subTitle" idx="13"/>
          </p:nvPr>
        </p:nvSpPr>
        <p:spPr>
          <a:xfrm>
            <a:off x="6684097" y="1447153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3.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82" name="Google Shape;2582;p65"/>
          <p:cNvSpPr txBox="1">
            <a:spLocks noGrp="1"/>
          </p:cNvSpPr>
          <p:nvPr>
            <p:ph type="subTitle" idx="13"/>
          </p:nvPr>
        </p:nvSpPr>
        <p:spPr>
          <a:xfrm>
            <a:off x="2017309" y="2923453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4.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83" name="Google Shape;2583;p65"/>
          <p:cNvSpPr txBox="1">
            <a:spLocks noGrp="1"/>
          </p:cNvSpPr>
          <p:nvPr>
            <p:ph type="subTitle" idx="13"/>
          </p:nvPr>
        </p:nvSpPr>
        <p:spPr>
          <a:xfrm>
            <a:off x="4354572" y="2923453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</a:t>
            </a:r>
            <a:endParaRPr/>
          </a:p>
        </p:txBody>
      </p:sp>
      <p:sp>
        <p:nvSpPr>
          <p:cNvPr id="2584" name="Google Shape;2584;p65"/>
          <p:cNvSpPr txBox="1">
            <a:spLocks noGrp="1"/>
          </p:cNvSpPr>
          <p:nvPr>
            <p:ph type="subTitle" idx="13"/>
          </p:nvPr>
        </p:nvSpPr>
        <p:spPr>
          <a:xfrm>
            <a:off x="6684097" y="2923453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6.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9" name="Google Shape;2589;p66"/>
          <p:cNvCxnSpPr>
            <a:endCxn id="2590" idx="2"/>
          </p:cNvCxnSpPr>
          <p:nvPr/>
        </p:nvCxnSpPr>
        <p:spPr>
          <a:xfrm rot="10800000">
            <a:off x="6936930" y="2736683"/>
            <a:ext cx="0" cy="254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1" name="Google Shape;2591;p66"/>
          <p:cNvCxnSpPr/>
          <p:nvPr/>
        </p:nvCxnSpPr>
        <p:spPr>
          <a:xfrm rot="10800000">
            <a:off x="4575975" y="2736750"/>
            <a:ext cx="0" cy="261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92" name="Google Shape;2592;p66"/>
          <p:cNvGrpSpPr/>
          <p:nvPr/>
        </p:nvGrpSpPr>
        <p:grpSpPr>
          <a:xfrm>
            <a:off x="6600241" y="2198554"/>
            <a:ext cx="670711" cy="572733"/>
            <a:chOff x="2329725" y="1188750"/>
            <a:chExt cx="1083365" cy="925105"/>
          </a:xfrm>
        </p:grpSpPr>
        <p:sp>
          <p:nvSpPr>
            <p:cNvPr id="2593" name="Google Shape;2593;p66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6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5" name="Google Shape;2595;p66"/>
          <p:cNvGrpSpPr/>
          <p:nvPr/>
        </p:nvGrpSpPr>
        <p:grpSpPr>
          <a:xfrm>
            <a:off x="4239866" y="2198554"/>
            <a:ext cx="670711" cy="572733"/>
            <a:chOff x="2329725" y="1188750"/>
            <a:chExt cx="1083365" cy="925105"/>
          </a:xfrm>
        </p:grpSpPr>
        <p:sp>
          <p:nvSpPr>
            <p:cNvPr id="2596" name="Google Shape;2596;p66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6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98" name="Google Shape;2598;p66"/>
          <p:cNvCxnSpPr/>
          <p:nvPr/>
        </p:nvCxnSpPr>
        <p:spPr>
          <a:xfrm rot="10800000">
            <a:off x="3397000" y="2976048"/>
            <a:ext cx="0" cy="321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66"/>
          <p:cNvCxnSpPr/>
          <p:nvPr/>
        </p:nvCxnSpPr>
        <p:spPr>
          <a:xfrm rot="10800000">
            <a:off x="5757125" y="2999825"/>
            <a:ext cx="0" cy="274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0" name="Google Shape;2600;p66"/>
          <p:cNvCxnSpPr/>
          <p:nvPr/>
        </p:nvCxnSpPr>
        <p:spPr>
          <a:xfrm rot="10800000">
            <a:off x="2215844" y="2736683"/>
            <a:ext cx="2700" cy="248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1" name="Google Shape;2601;p66"/>
          <p:cNvSpPr txBox="1">
            <a:spLocks noGrp="1"/>
          </p:cNvSpPr>
          <p:nvPr>
            <p:ph type="subTitle" idx="4294967295"/>
          </p:nvPr>
        </p:nvSpPr>
        <p:spPr>
          <a:xfrm>
            <a:off x="2932442" y="329905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02" name="Google Shape;2602;p66"/>
          <p:cNvSpPr txBox="1">
            <a:spLocks noGrp="1"/>
          </p:cNvSpPr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TIMING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03" name="Google Shape;2603;p66"/>
          <p:cNvSpPr txBox="1"/>
          <p:nvPr/>
        </p:nvSpPr>
        <p:spPr>
          <a:xfrm>
            <a:off x="2622276" y="3777283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Venus has a beautiful name, but it’s terribly hot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4" name="Google Shape;2604;p66"/>
          <p:cNvSpPr txBox="1"/>
          <p:nvPr/>
        </p:nvSpPr>
        <p:spPr>
          <a:xfrm>
            <a:off x="1432339" y="1261028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Neptune is the farthest planet from the Sun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5" name="Google Shape;2605;p66"/>
          <p:cNvSpPr txBox="1"/>
          <p:nvPr/>
        </p:nvSpPr>
        <p:spPr>
          <a:xfrm>
            <a:off x="3798394" y="1259943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Jupiter is the biggest planet in the Solar System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6" name="Google Shape;2606;p66"/>
          <p:cNvSpPr txBox="1"/>
          <p:nvPr/>
        </p:nvSpPr>
        <p:spPr>
          <a:xfrm>
            <a:off x="4976871" y="3777283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Despite being red, Mars is actually a cold place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7" name="Google Shape;2607;p66"/>
          <p:cNvSpPr txBox="1"/>
          <p:nvPr/>
        </p:nvSpPr>
        <p:spPr>
          <a:xfrm>
            <a:off x="6164142" y="1260632"/>
            <a:ext cx="1554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Saturn is composed of hydrogen and helium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08" name="Google Shape;2608;p66"/>
          <p:cNvCxnSpPr/>
          <p:nvPr/>
        </p:nvCxnSpPr>
        <p:spPr>
          <a:xfrm>
            <a:off x="1031275" y="2993450"/>
            <a:ext cx="70869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grpSp>
        <p:nvGrpSpPr>
          <p:cNvPr id="2609" name="Google Shape;2609;p66"/>
          <p:cNvGrpSpPr/>
          <p:nvPr/>
        </p:nvGrpSpPr>
        <p:grpSpPr>
          <a:xfrm>
            <a:off x="3057910" y="3215885"/>
            <a:ext cx="670711" cy="572733"/>
            <a:chOff x="2329725" y="1188750"/>
            <a:chExt cx="1083365" cy="925105"/>
          </a:xfrm>
        </p:grpSpPr>
        <p:sp>
          <p:nvSpPr>
            <p:cNvPr id="2610" name="Google Shape;2610;p66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6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2" name="Google Shape;2612;p66"/>
          <p:cNvGrpSpPr/>
          <p:nvPr/>
        </p:nvGrpSpPr>
        <p:grpSpPr>
          <a:xfrm>
            <a:off x="1879479" y="2198554"/>
            <a:ext cx="670711" cy="572733"/>
            <a:chOff x="2329725" y="1188750"/>
            <a:chExt cx="1083365" cy="925105"/>
          </a:xfrm>
        </p:grpSpPr>
        <p:sp>
          <p:nvSpPr>
            <p:cNvPr id="2613" name="Google Shape;2613;p66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6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5" name="Google Shape;2615;p66"/>
          <p:cNvSpPr txBox="1">
            <a:spLocks noGrp="1"/>
          </p:cNvSpPr>
          <p:nvPr>
            <p:ph type="subTitle" idx="4294967295"/>
          </p:nvPr>
        </p:nvSpPr>
        <p:spPr>
          <a:xfrm>
            <a:off x="1988594" y="2462483"/>
            <a:ext cx="457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6" name="Google Shape;2616;p66"/>
          <p:cNvSpPr txBox="1">
            <a:spLocks noGrp="1"/>
          </p:cNvSpPr>
          <p:nvPr>
            <p:ph type="subTitle" idx="4294967295"/>
          </p:nvPr>
        </p:nvSpPr>
        <p:spPr>
          <a:xfrm>
            <a:off x="4346630" y="2462483"/>
            <a:ext cx="457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90" name="Google Shape;2590;p66"/>
          <p:cNvSpPr txBox="1">
            <a:spLocks noGrp="1"/>
          </p:cNvSpPr>
          <p:nvPr>
            <p:ph type="subTitle" idx="4294967295"/>
          </p:nvPr>
        </p:nvSpPr>
        <p:spPr>
          <a:xfrm>
            <a:off x="6708330" y="2462483"/>
            <a:ext cx="4572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7" name="Google Shape;2617;p66"/>
          <p:cNvSpPr txBox="1">
            <a:spLocks noGrp="1"/>
          </p:cNvSpPr>
          <p:nvPr>
            <p:ph type="subTitle" idx="4294967295"/>
          </p:nvPr>
        </p:nvSpPr>
        <p:spPr>
          <a:xfrm>
            <a:off x="2908893" y="3287294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618" name="Google Shape;2618;p66"/>
          <p:cNvGrpSpPr/>
          <p:nvPr/>
        </p:nvGrpSpPr>
        <p:grpSpPr>
          <a:xfrm>
            <a:off x="5421772" y="3217635"/>
            <a:ext cx="670711" cy="572733"/>
            <a:chOff x="2329725" y="1188750"/>
            <a:chExt cx="1083365" cy="925105"/>
          </a:xfrm>
        </p:grpSpPr>
        <p:sp>
          <p:nvSpPr>
            <p:cNvPr id="2619" name="Google Shape;2619;p66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6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1" name="Google Shape;2621;p66"/>
          <p:cNvSpPr txBox="1">
            <a:spLocks noGrp="1"/>
          </p:cNvSpPr>
          <p:nvPr>
            <p:ph type="subTitle" idx="4294967295"/>
          </p:nvPr>
        </p:nvSpPr>
        <p:spPr>
          <a:xfrm>
            <a:off x="5265466" y="3284770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oogle Shape;1835;p40"/>
          <p:cNvGrpSpPr/>
          <p:nvPr/>
        </p:nvGrpSpPr>
        <p:grpSpPr>
          <a:xfrm>
            <a:off x="4050880" y="1836318"/>
            <a:ext cx="1220463" cy="1115233"/>
            <a:chOff x="6808298" y="1782685"/>
            <a:chExt cx="1114593" cy="938680"/>
          </a:xfrm>
        </p:grpSpPr>
        <p:sp>
          <p:nvSpPr>
            <p:cNvPr id="1836" name="Google Shape;1836;p40"/>
            <p:cNvSpPr/>
            <p:nvPr/>
          </p:nvSpPr>
          <p:spPr>
            <a:xfrm>
              <a:off x="6878730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6808298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8" name="Google Shape;1838;p40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ЕТАПИ НА РАБОТА</a:t>
            </a:r>
            <a:endParaRPr dirty="0"/>
          </a:p>
        </p:txBody>
      </p:sp>
      <p:grpSp>
        <p:nvGrpSpPr>
          <p:cNvPr id="1839" name="Google Shape;1839;p40"/>
          <p:cNvGrpSpPr/>
          <p:nvPr/>
        </p:nvGrpSpPr>
        <p:grpSpPr>
          <a:xfrm>
            <a:off x="6969154" y="1741979"/>
            <a:ext cx="1729905" cy="1399636"/>
            <a:chOff x="4804635" y="1629089"/>
            <a:chExt cx="1450354" cy="1399636"/>
          </a:xfrm>
        </p:grpSpPr>
        <p:sp>
          <p:nvSpPr>
            <p:cNvPr id="1840" name="Google Shape;1840;p40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40"/>
          <p:cNvGrpSpPr/>
          <p:nvPr/>
        </p:nvGrpSpPr>
        <p:grpSpPr>
          <a:xfrm>
            <a:off x="2244873" y="1667286"/>
            <a:ext cx="1457507" cy="1399648"/>
            <a:chOff x="3034480" y="1665965"/>
            <a:chExt cx="1319098" cy="1173478"/>
          </a:xfrm>
        </p:grpSpPr>
        <p:sp>
          <p:nvSpPr>
            <p:cNvPr id="1843" name="Google Shape;1843;p40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40"/>
          <p:cNvGrpSpPr/>
          <p:nvPr/>
        </p:nvGrpSpPr>
        <p:grpSpPr>
          <a:xfrm>
            <a:off x="670701" y="1806783"/>
            <a:ext cx="1309982" cy="1179431"/>
            <a:chOff x="1300950" y="1776058"/>
            <a:chExt cx="1114593" cy="945970"/>
          </a:xfrm>
        </p:grpSpPr>
        <p:sp>
          <p:nvSpPr>
            <p:cNvPr id="1846" name="Google Shape;1846;p40"/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9" name="Google Shape;1849;p40"/>
          <p:cNvSpPr txBox="1">
            <a:spLocks noGrp="1"/>
          </p:cNvSpPr>
          <p:nvPr>
            <p:ph type="subTitle" idx="8"/>
          </p:nvPr>
        </p:nvSpPr>
        <p:spPr>
          <a:xfrm>
            <a:off x="7001053" y="3096711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400" dirty="0"/>
              <a:t>ПРЕЗЕНТИРНЕ</a:t>
            </a:r>
            <a:endParaRPr sz="1400" dirty="0"/>
          </a:p>
        </p:txBody>
      </p:sp>
      <p:sp>
        <p:nvSpPr>
          <p:cNvPr id="1850" name="Google Shape;1850;p40"/>
          <p:cNvSpPr txBox="1">
            <a:spLocks noGrp="1"/>
          </p:cNvSpPr>
          <p:nvPr>
            <p:ph type="subTitle" idx="6"/>
          </p:nvPr>
        </p:nvSpPr>
        <p:spPr>
          <a:xfrm>
            <a:off x="1998075" y="3102187"/>
            <a:ext cx="181088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400" dirty="0"/>
              <a:t>ОРГАНИЗАЦИЯ</a:t>
            </a:r>
            <a:endParaRPr sz="1400" dirty="0"/>
          </a:p>
        </p:txBody>
      </p:sp>
      <p:sp>
        <p:nvSpPr>
          <p:cNvPr id="1851" name="Google Shape;1851;p40"/>
          <p:cNvSpPr txBox="1">
            <a:spLocks noGrp="1"/>
          </p:cNvSpPr>
          <p:nvPr>
            <p:ph type="subTitle" idx="1"/>
          </p:nvPr>
        </p:nvSpPr>
        <p:spPr>
          <a:xfrm>
            <a:off x="531399" y="3108509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400" dirty="0"/>
              <a:t>ИДЕЯ</a:t>
            </a:r>
            <a:endParaRPr sz="1400" dirty="0"/>
          </a:p>
        </p:txBody>
      </p:sp>
      <p:sp>
        <p:nvSpPr>
          <p:cNvPr id="1852" name="Google Shape;1852;p40"/>
          <p:cNvSpPr txBox="1">
            <a:spLocks noGrp="1"/>
          </p:cNvSpPr>
          <p:nvPr>
            <p:ph type="subTitle" idx="7"/>
          </p:nvPr>
        </p:nvSpPr>
        <p:spPr>
          <a:xfrm>
            <a:off x="3814674" y="3102187"/>
            <a:ext cx="175946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400" dirty="0"/>
              <a:t>РЕАЛИЗАЦИЯ</a:t>
            </a:r>
            <a:endParaRPr sz="1400" dirty="0"/>
          </a:p>
        </p:txBody>
      </p:sp>
      <p:sp>
        <p:nvSpPr>
          <p:cNvPr id="1853" name="Google Shape;1853;p40"/>
          <p:cNvSpPr txBox="1">
            <a:spLocks noGrp="1"/>
          </p:cNvSpPr>
          <p:nvPr>
            <p:ph type="title" idx="2"/>
          </p:nvPr>
        </p:nvSpPr>
        <p:spPr>
          <a:xfrm>
            <a:off x="2248071" y="2139992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02</a:t>
            </a:r>
            <a:endParaRPr sz="4000" dirty="0"/>
          </a:p>
        </p:txBody>
      </p:sp>
      <p:sp>
        <p:nvSpPr>
          <p:cNvPr id="1854" name="Google Shape;1854;p40"/>
          <p:cNvSpPr txBox="1">
            <a:spLocks noGrp="1"/>
          </p:cNvSpPr>
          <p:nvPr>
            <p:ph type="title" idx="5"/>
          </p:nvPr>
        </p:nvSpPr>
        <p:spPr>
          <a:xfrm>
            <a:off x="3967211" y="216744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03</a:t>
            </a:r>
            <a:endParaRPr sz="4000" dirty="0"/>
          </a:p>
        </p:txBody>
      </p:sp>
      <p:sp>
        <p:nvSpPr>
          <p:cNvPr id="1855" name="Google Shape;1855;p40"/>
          <p:cNvSpPr txBox="1">
            <a:spLocks noGrp="1"/>
          </p:cNvSpPr>
          <p:nvPr>
            <p:ph type="title" idx="3"/>
          </p:nvPr>
        </p:nvSpPr>
        <p:spPr>
          <a:xfrm>
            <a:off x="612280" y="2216146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01</a:t>
            </a:r>
            <a:endParaRPr sz="4000" dirty="0"/>
          </a:p>
        </p:txBody>
      </p:sp>
      <p:sp>
        <p:nvSpPr>
          <p:cNvPr id="1856" name="Google Shape;1856;p40"/>
          <p:cNvSpPr txBox="1">
            <a:spLocks noGrp="1"/>
          </p:cNvSpPr>
          <p:nvPr>
            <p:ph type="title" idx="4"/>
          </p:nvPr>
        </p:nvSpPr>
        <p:spPr>
          <a:xfrm>
            <a:off x="7063722" y="2133252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</a:t>
            </a:r>
            <a:r>
              <a:rPr lang="bg-BG" sz="4000" dirty="0"/>
              <a:t>5</a:t>
            </a:r>
            <a:endParaRPr sz="4000" dirty="0"/>
          </a:p>
        </p:txBody>
      </p:sp>
      <p:grpSp>
        <p:nvGrpSpPr>
          <p:cNvPr id="27" name="Google Shape;1835;p40">
            <a:extLst>
              <a:ext uri="{FF2B5EF4-FFF2-40B4-BE49-F238E27FC236}">
                <a16:creationId xmlns:a16="http://schemas.microsoft.com/office/drawing/2014/main" id="{17B689C1-E3BF-4ADD-9D7B-C6CF772B59CC}"/>
              </a:ext>
            </a:extLst>
          </p:cNvPr>
          <p:cNvGrpSpPr/>
          <p:nvPr/>
        </p:nvGrpSpPr>
        <p:grpSpPr>
          <a:xfrm>
            <a:off x="5525072" y="1879500"/>
            <a:ext cx="1352388" cy="1029667"/>
            <a:chOff x="6808298" y="1782685"/>
            <a:chExt cx="1114593" cy="938680"/>
          </a:xfrm>
        </p:grpSpPr>
        <p:sp>
          <p:nvSpPr>
            <p:cNvPr id="28" name="Google Shape;1836;p40">
              <a:extLst>
                <a:ext uri="{FF2B5EF4-FFF2-40B4-BE49-F238E27FC236}">
                  <a16:creationId xmlns:a16="http://schemas.microsoft.com/office/drawing/2014/main" id="{113D4BEB-D78C-4C99-955C-B3D167D2E811}"/>
                </a:ext>
              </a:extLst>
            </p:cNvPr>
            <p:cNvSpPr/>
            <p:nvPr/>
          </p:nvSpPr>
          <p:spPr>
            <a:xfrm>
              <a:off x="6878730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37;p40">
              <a:extLst>
                <a:ext uri="{FF2B5EF4-FFF2-40B4-BE49-F238E27FC236}">
                  <a16:creationId xmlns:a16="http://schemas.microsoft.com/office/drawing/2014/main" id="{4204382F-E7B7-4D9D-B15C-87EB10D312B5}"/>
                </a:ext>
              </a:extLst>
            </p:cNvPr>
            <p:cNvSpPr/>
            <p:nvPr/>
          </p:nvSpPr>
          <p:spPr>
            <a:xfrm>
              <a:off x="6808298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856;p40">
            <a:extLst>
              <a:ext uri="{FF2B5EF4-FFF2-40B4-BE49-F238E27FC236}">
                <a16:creationId xmlns:a16="http://schemas.microsoft.com/office/drawing/2014/main" id="{B05B617D-17D8-4C57-A2DC-467FF952A01B}"/>
              </a:ext>
            </a:extLst>
          </p:cNvPr>
          <p:cNvSpPr txBox="1">
            <a:spLocks/>
          </p:cNvSpPr>
          <p:nvPr/>
        </p:nvSpPr>
        <p:spPr>
          <a:xfrm>
            <a:off x="5556200" y="2113517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 sz="4000" dirty="0"/>
              <a:t>04</a:t>
            </a:r>
          </a:p>
        </p:txBody>
      </p:sp>
      <p:sp>
        <p:nvSpPr>
          <p:cNvPr id="31" name="Google Shape;1849;p40">
            <a:extLst>
              <a:ext uri="{FF2B5EF4-FFF2-40B4-BE49-F238E27FC236}">
                <a16:creationId xmlns:a16="http://schemas.microsoft.com/office/drawing/2014/main" id="{0958CD73-137A-4C00-B68B-0AD9FBCD56D0}"/>
              </a:ext>
            </a:extLst>
          </p:cNvPr>
          <p:cNvSpPr txBox="1">
            <a:spLocks/>
          </p:cNvSpPr>
          <p:nvPr/>
        </p:nvSpPr>
        <p:spPr>
          <a:xfrm>
            <a:off x="5415683" y="3108509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bg-BG" sz="1400" dirty="0"/>
              <a:t>ТЕСТВАНЕ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9" grpId="0" build="p"/>
      <p:bldP spid="1850" grpId="0" build="p"/>
      <p:bldP spid="1851" grpId="0" build="p"/>
      <p:bldP spid="1852" grpId="0" build="p"/>
      <p:bldP spid="1853" grpId="0"/>
      <p:bldP spid="1854" grpId="0"/>
      <p:bldP spid="1855" grpId="0"/>
      <p:bldP spid="1856" grpId="0"/>
      <p:bldP spid="30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p67"/>
          <p:cNvSpPr txBox="1">
            <a:spLocks noGrp="1"/>
          </p:cNvSpPr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</a:t>
            </a: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GROWTH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27" name="Google Shape;2627;p67"/>
          <p:cNvSpPr txBox="1"/>
          <p:nvPr/>
        </p:nvSpPr>
        <p:spPr>
          <a:xfrm>
            <a:off x="4670229" y="21975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6007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Increased income</a:t>
            </a:r>
            <a:endParaRPr>
              <a:solidFill>
                <a:srgbClr val="46007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28" name="Google Shape;2628;p67"/>
          <p:cNvSpPr txBox="1"/>
          <p:nvPr/>
        </p:nvSpPr>
        <p:spPr>
          <a:xfrm>
            <a:off x="4573586" y="1487676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50%</a:t>
            </a:r>
            <a:endParaRPr sz="36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29" name="Google Shape;2629;p67"/>
          <p:cNvSpPr txBox="1"/>
          <p:nvPr/>
        </p:nvSpPr>
        <p:spPr>
          <a:xfrm>
            <a:off x="6456429" y="21975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6007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Expected income</a:t>
            </a:r>
            <a:endParaRPr>
              <a:solidFill>
                <a:srgbClr val="46007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0" name="Google Shape;2630;p67"/>
          <p:cNvSpPr txBox="1"/>
          <p:nvPr/>
        </p:nvSpPr>
        <p:spPr>
          <a:xfrm>
            <a:off x="6306729" y="1487676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$5M</a:t>
            </a:r>
            <a:endParaRPr sz="36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1" name="Google Shape;2631;p67"/>
          <p:cNvSpPr txBox="1"/>
          <p:nvPr/>
        </p:nvSpPr>
        <p:spPr>
          <a:xfrm>
            <a:off x="4670229" y="36893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6007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More employees</a:t>
            </a:r>
            <a:endParaRPr>
              <a:solidFill>
                <a:srgbClr val="46007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2" name="Google Shape;2632;p67"/>
          <p:cNvSpPr txBox="1"/>
          <p:nvPr/>
        </p:nvSpPr>
        <p:spPr>
          <a:xfrm>
            <a:off x="4573586" y="2985613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20%</a:t>
            </a:r>
            <a:endParaRPr sz="36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3" name="Google Shape;2633;p67"/>
          <p:cNvSpPr txBox="1"/>
          <p:nvPr/>
        </p:nvSpPr>
        <p:spPr>
          <a:xfrm>
            <a:off x="6456429" y="3689348"/>
            <a:ext cx="14112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6007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Total employees</a:t>
            </a:r>
            <a:endParaRPr>
              <a:solidFill>
                <a:srgbClr val="46007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4" name="Google Shape;2634;p67"/>
          <p:cNvSpPr txBox="1"/>
          <p:nvPr/>
        </p:nvSpPr>
        <p:spPr>
          <a:xfrm>
            <a:off x="6306729" y="2985625"/>
            <a:ext cx="1645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3,000</a:t>
            </a:r>
            <a:endParaRPr sz="36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635" name="Google Shape;2635;p67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861" y="2223807"/>
            <a:ext cx="3501525" cy="21651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6" name="Google Shape;2636;p67"/>
          <p:cNvGrpSpPr/>
          <p:nvPr/>
        </p:nvGrpSpPr>
        <p:grpSpPr>
          <a:xfrm>
            <a:off x="1277337" y="1663889"/>
            <a:ext cx="2165201" cy="1683712"/>
            <a:chOff x="7952523" y="2772643"/>
            <a:chExt cx="3026982" cy="1893088"/>
          </a:xfrm>
        </p:grpSpPr>
        <p:sp>
          <p:nvSpPr>
            <p:cNvPr id="2637" name="Google Shape;2637;p67"/>
            <p:cNvSpPr/>
            <p:nvPr/>
          </p:nvSpPr>
          <p:spPr>
            <a:xfrm>
              <a:off x="7952523" y="2909470"/>
              <a:ext cx="2904432" cy="1756261"/>
            </a:xfrm>
            <a:custGeom>
              <a:avLst/>
              <a:gdLst/>
              <a:ahLst/>
              <a:cxnLst/>
              <a:rect l="l" t="t" r="r" b="b"/>
              <a:pathLst>
                <a:path w="273836" h="133514" extrusionOk="0">
                  <a:moveTo>
                    <a:pt x="268541" y="0"/>
                  </a:moveTo>
                  <a:cubicBezTo>
                    <a:pt x="203297" y="67892"/>
                    <a:pt x="133892" y="98528"/>
                    <a:pt x="87181" y="112333"/>
                  </a:cubicBezTo>
                  <a:cubicBezTo>
                    <a:pt x="43018" y="125303"/>
                    <a:pt x="10257" y="126158"/>
                    <a:pt x="2261" y="126158"/>
                  </a:cubicBezTo>
                  <a:cubicBezTo>
                    <a:pt x="1046" y="126158"/>
                    <a:pt x="403" y="126139"/>
                    <a:pt x="378" y="126139"/>
                  </a:cubicBezTo>
                  <a:lnTo>
                    <a:pt x="0" y="133514"/>
                  </a:lnTo>
                  <a:lnTo>
                    <a:pt x="2837" y="133514"/>
                  </a:lnTo>
                  <a:cubicBezTo>
                    <a:pt x="12292" y="133514"/>
                    <a:pt x="44631" y="132379"/>
                    <a:pt x="88883" y="119520"/>
                  </a:cubicBezTo>
                  <a:cubicBezTo>
                    <a:pt x="136540" y="105525"/>
                    <a:pt x="207457" y="74322"/>
                    <a:pt x="273836" y="5295"/>
                  </a:cubicBezTo>
                  <a:lnTo>
                    <a:pt x="2685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7"/>
            <p:cNvSpPr/>
            <p:nvPr/>
          </p:nvSpPr>
          <p:spPr>
            <a:xfrm>
              <a:off x="10578337" y="2772643"/>
              <a:ext cx="401168" cy="495043"/>
            </a:xfrm>
            <a:custGeom>
              <a:avLst/>
              <a:gdLst/>
              <a:ahLst/>
              <a:cxnLst/>
              <a:rect l="l" t="t" r="r" b="b"/>
              <a:pathLst>
                <a:path w="37823" h="37634" extrusionOk="0">
                  <a:moveTo>
                    <a:pt x="37823" y="0"/>
                  </a:moveTo>
                  <a:lnTo>
                    <a:pt x="0" y="7754"/>
                  </a:lnTo>
                  <a:lnTo>
                    <a:pt x="29880" y="37633"/>
                  </a:lnTo>
                  <a:lnTo>
                    <a:pt x="378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68"/>
          <p:cNvSpPr txBox="1">
            <a:spLocks noGrp="1"/>
          </p:cNvSpPr>
          <p:nvPr>
            <p:ph type="subTitle" idx="1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 you have any questions?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youremail@freepik.com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+91  620 421 838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yourcompany.com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644" name="Google Shape;2644;p68"/>
          <p:cNvSpPr txBox="1"/>
          <p:nvPr/>
        </p:nvSpPr>
        <p:spPr>
          <a:xfrm>
            <a:off x="894598" y="4255350"/>
            <a:ext cx="33495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Please keep this slide for attribution.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5" name="Google Shape;2645;p68"/>
          <p:cNvSpPr txBox="1">
            <a:spLocks noGrp="1"/>
          </p:cNvSpPr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2646" name="Google Shape;2646;p68"/>
          <p:cNvGrpSpPr/>
          <p:nvPr/>
        </p:nvGrpSpPr>
        <p:grpSpPr>
          <a:xfrm>
            <a:off x="1932640" y="2260203"/>
            <a:ext cx="331758" cy="331758"/>
            <a:chOff x="1379798" y="1723250"/>
            <a:chExt cx="397887" cy="397887"/>
          </a:xfrm>
        </p:grpSpPr>
        <p:sp>
          <p:nvSpPr>
            <p:cNvPr id="2647" name="Google Shape;2647;p68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8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8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8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1" name="Google Shape;2651;p68"/>
          <p:cNvGrpSpPr/>
          <p:nvPr/>
        </p:nvGrpSpPr>
        <p:grpSpPr>
          <a:xfrm>
            <a:off x="1023684" y="2260203"/>
            <a:ext cx="331775" cy="331758"/>
            <a:chOff x="266768" y="1721375"/>
            <a:chExt cx="397907" cy="397887"/>
          </a:xfrm>
        </p:grpSpPr>
        <p:sp>
          <p:nvSpPr>
            <p:cNvPr id="2652" name="Google Shape;2652;p68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8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4" name="Google Shape;2654;p68"/>
          <p:cNvGrpSpPr/>
          <p:nvPr/>
        </p:nvGrpSpPr>
        <p:grpSpPr>
          <a:xfrm>
            <a:off x="1478178" y="2260203"/>
            <a:ext cx="331740" cy="331758"/>
            <a:chOff x="864491" y="1723250"/>
            <a:chExt cx="397866" cy="397887"/>
          </a:xfrm>
        </p:grpSpPr>
        <p:sp>
          <p:nvSpPr>
            <p:cNvPr id="2655" name="Google Shape;2655;p68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8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8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69"/>
          <p:cNvSpPr txBox="1">
            <a:spLocks noGrp="1"/>
          </p:cNvSpPr>
          <p:nvPr>
            <p:ph type="title"/>
          </p:nvPr>
        </p:nvSpPr>
        <p:spPr>
          <a:xfrm>
            <a:off x="922200" y="503388"/>
            <a:ext cx="72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ALTERNATIVE RESOURCES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663" name="Google Shape;2663;p69"/>
          <p:cNvGrpSpPr/>
          <p:nvPr/>
        </p:nvGrpSpPr>
        <p:grpSpPr>
          <a:xfrm>
            <a:off x="6810656" y="1364225"/>
            <a:ext cx="1692375" cy="1771775"/>
            <a:chOff x="1146200" y="1389800"/>
            <a:chExt cx="1692375" cy="1771775"/>
          </a:xfrm>
        </p:grpSpPr>
        <p:sp>
          <p:nvSpPr>
            <p:cNvPr id="2664" name="Google Shape;2664;p69"/>
            <p:cNvSpPr/>
            <p:nvPr/>
          </p:nvSpPr>
          <p:spPr>
            <a:xfrm>
              <a:off x="1388025" y="1648350"/>
              <a:ext cx="1309775" cy="1309800"/>
            </a:xfrm>
            <a:custGeom>
              <a:avLst/>
              <a:gdLst/>
              <a:ahLst/>
              <a:cxnLst/>
              <a:rect l="l" t="t" r="r" b="b"/>
              <a:pathLst>
                <a:path w="52391" h="52392" extrusionOk="0">
                  <a:moveTo>
                    <a:pt x="26196" y="0"/>
                  </a:moveTo>
                  <a:cubicBezTo>
                    <a:pt x="11759" y="0"/>
                    <a:pt x="0" y="11707"/>
                    <a:pt x="0" y="26196"/>
                  </a:cubicBezTo>
                  <a:cubicBezTo>
                    <a:pt x="0" y="40632"/>
                    <a:pt x="11759" y="52391"/>
                    <a:pt x="26196" y="52391"/>
                  </a:cubicBezTo>
                  <a:cubicBezTo>
                    <a:pt x="40684" y="52391"/>
                    <a:pt x="52391" y="40632"/>
                    <a:pt x="52391" y="26196"/>
                  </a:cubicBezTo>
                  <a:cubicBezTo>
                    <a:pt x="52391" y="11707"/>
                    <a:pt x="40684" y="0"/>
                    <a:pt x="26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9"/>
            <p:cNvSpPr/>
            <p:nvPr/>
          </p:nvSpPr>
          <p:spPr>
            <a:xfrm>
              <a:off x="1293850" y="2908900"/>
              <a:ext cx="254300" cy="252675"/>
            </a:xfrm>
            <a:custGeom>
              <a:avLst/>
              <a:gdLst/>
              <a:ahLst/>
              <a:cxnLst/>
              <a:rect l="l" t="t" r="r" b="b"/>
              <a:pathLst>
                <a:path w="10172" h="10107" extrusionOk="0">
                  <a:moveTo>
                    <a:pt x="5080" y="1"/>
                  </a:moveTo>
                  <a:cubicBezTo>
                    <a:pt x="2297" y="1"/>
                    <a:pt x="1" y="2232"/>
                    <a:pt x="1" y="5080"/>
                  </a:cubicBezTo>
                  <a:cubicBezTo>
                    <a:pt x="1" y="7875"/>
                    <a:pt x="2297" y="10106"/>
                    <a:pt x="5080" y="10106"/>
                  </a:cubicBezTo>
                  <a:cubicBezTo>
                    <a:pt x="7875" y="10106"/>
                    <a:pt x="10172" y="7875"/>
                    <a:pt x="10172" y="5080"/>
                  </a:cubicBezTo>
                  <a:cubicBezTo>
                    <a:pt x="10172" y="2232"/>
                    <a:pt x="7875" y="1"/>
                    <a:pt x="50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9"/>
            <p:cNvSpPr/>
            <p:nvPr/>
          </p:nvSpPr>
          <p:spPr>
            <a:xfrm>
              <a:off x="1779125" y="2420700"/>
              <a:ext cx="72525" cy="71225"/>
            </a:xfrm>
            <a:custGeom>
              <a:avLst/>
              <a:gdLst/>
              <a:ahLst/>
              <a:cxnLst/>
              <a:rect l="l" t="t" r="r" b="b"/>
              <a:pathLst>
                <a:path w="2901" h="2849" extrusionOk="0">
                  <a:moveTo>
                    <a:pt x="1470" y="0"/>
                  </a:moveTo>
                  <a:cubicBezTo>
                    <a:pt x="656" y="0"/>
                    <a:pt x="0" y="604"/>
                    <a:pt x="0" y="1418"/>
                  </a:cubicBezTo>
                  <a:cubicBezTo>
                    <a:pt x="0" y="2244"/>
                    <a:pt x="656" y="2848"/>
                    <a:pt x="1470" y="2848"/>
                  </a:cubicBezTo>
                  <a:cubicBezTo>
                    <a:pt x="2244" y="2848"/>
                    <a:pt x="2900" y="2244"/>
                    <a:pt x="2900" y="1418"/>
                  </a:cubicBezTo>
                  <a:cubicBezTo>
                    <a:pt x="2900" y="604"/>
                    <a:pt x="2244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9"/>
            <p:cNvSpPr/>
            <p:nvPr/>
          </p:nvSpPr>
          <p:spPr>
            <a:xfrm>
              <a:off x="1665600" y="1462325"/>
              <a:ext cx="140775" cy="140775"/>
            </a:xfrm>
            <a:custGeom>
              <a:avLst/>
              <a:gdLst/>
              <a:ahLst/>
              <a:cxnLst/>
              <a:rect l="l" t="t" r="r" b="b"/>
              <a:pathLst>
                <a:path w="5631" h="5631" extrusionOk="0">
                  <a:moveTo>
                    <a:pt x="2782" y="0"/>
                  </a:moveTo>
                  <a:cubicBezTo>
                    <a:pt x="1260" y="0"/>
                    <a:pt x="0" y="1260"/>
                    <a:pt x="0" y="2796"/>
                  </a:cubicBezTo>
                  <a:cubicBezTo>
                    <a:pt x="0" y="4384"/>
                    <a:pt x="1260" y="5630"/>
                    <a:pt x="2782" y="5630"/>
                  </a:cubicBezTo>
                  <a:cubicBezTo>
                    <a:pt x="4370" y="5630"/>
                    <a:pt x="5630" y="4384"/>
                    <a:pt x="5630" y="2796"/>
                  </a:cubicBezTo>
                  <a:cubicBezTo>
                    <a:pt x="5630" y="1260"/>
                    <a:pt x="4370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9"/>
            <p:cNvSpPr/>
            <p:nvPr/>
          </p:nvSpPr>
          <p:spPr>
            <a:xfrm>
              <a:off x="1818800" y="1389800"/>
              <a:ext cx="65650" cy="65650"/>
            </a:xfrm>
            <a:custGeom>
              <a:avLst/>
              <a:gdLst/>
              <a:ahLst/>
              <a:cxnLst/>
              <a:rect l="l" t="t" r="r" b="b"/>
              <a:pathLst>
                <a:path w="2626" h="2626" extrusionOk="0">
                  <a:moveTo>
                    <a:pt x="1313" y="1"/>
                  </a:moveTo>
                  <a:cubicBezTo>
                    <a:pt x="592" y="1"/>
                    <a:pt x="1" y="604"/>
                    <a:pt x="1" y="1313"/>
                  </a:cubicBezTo>
                  <a:cubicBezTo>
                    <a:pt x="1" y="2087"/>
                    <a:pt x="592" y="2626"/>
                    <a:pt x="1313" y="2626"/>
                  </a:cubicBezTo>
                  <a:cubicBezTo>
                    <a:pt x="2022" y="2626"/>
                    <a:pt x="2626" y="2087"/>
                    <a:pt x="2626" y="1313"/>
                  </a:cubicBezTo>
                  <a:cubicBezTo>
                    <a:pt x="2626" y="604"/>
                    <a:pt x="2022" y="1"/>
                    <a:pt x="1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9"/>
            <p:cNvSpPr/>
            <p:nvPr/>
          </p:nvSpPr>
          <p:spPr>
            <a:xfrm>
              <a:off x="1742025" y="1514325"/>
              <a:ext cx="682150" cy="524900"/>
            </a:xfrm>
            <a:custGeom>
              <a:avLst/>
              <a:gdLst/>
              <a:ahLst/>
              <a:cxnLst/>
              <a:rect l="l" t="t" r="r" b="b"/>
              <a:pathLst>
                <a:path w="27286" h="20996" extrusionOk="0">
                  <a:moveTo>
                    <a:pt x="8582" y="1"/>
                  </a:moveTo>
                  <a:cubicBezTo>
                    <a:pt x="7495" y="1"/>
                    <a:pt x="6416" y="436"/>
                    <a:pt x="5631" y="1254"/>
                  </a:cubicBezTo>
                  <a:cubicBezTo>
                    <a:pt x="4712" y="2304"/>
                    <a:pt x="4437" y="3668"/>
                    <a:pt x="4489" y="4863"/>
                  </a:cubicBezTo>
                  <a:cubicBezTo>
                    <a:pt x="4489" y="7107"/>
                    <a:pt x="2022" y="10887"/>
                    <a:pt x="2022" y="10939"/>
                  </a:cubicBezTo>
                  <a:cubicBezTo>
                    <a:pt x="933" y="12803"/>
                    <a:pt x="1" y="18262"/>
                    <a:pt x="6025" y="20349"/>
                  </a:cubicBezTo>
                  <a:cubicBezTo>
                    <a:pt x="7341" y="20792"/>
                    <a:pt x="8749" y="20996"/>
                    <a:pt x="10184" y="20996"/>
                  </a:cubicBezTo>
                  <a:cubicBezTo>
                    <a:pt x="15303" y="20996"/>
                    <a:pt x="20764" y="18400"/>
                    <a:pt x="23624" y="14771"/>
                  </a:cubicBezTo>
                  <a:cubicBezTo>
                    <a:pt x="27286" y="10178"/>
                    <a:pt x="24608" y="6726"/>
                    <a:pt x="22640" y="6123"/>
                  </a:cubicBezTo>
                  <a:cubicBezTo>
                    <a:pt x="20396" y="5361"/>
                    <a:pt x="16577" y="6018"/>
                    <a:pt x="13729" y="3012"/>
                  </a:cubicBezTo>
                  <a:cubicBezTo>
                    <a:pt x="12521" y="1700"/>
                    <a:pt x="11379" y="926"/>
                    <a:pt x="10500" y="492"/>
                  </a:cubicBezTo>
                  <a:cubicBezTo>
                    <a:pt x="9901" y="161"/>
                    <a:pt x="9240" y="1"/>
                    <a:pt x="8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9"/>
            <p:cNvSpPr/>
            <p:nvPr/>
          </p:nvSpPr>
          <p:spPr>
            <a:xfrm>
              <a:off x="1146200" y="1918025"/>
              <a:ext cx="689050" cy="547175"/>
            </a:xfrm>
            <a:custGeom>
              <a:avLst/>
              <a:gdLst/>
              <a:ahLst/>
              <a:cxnLst/>
              <a:rect l="l" t="t" r="r" b="b"/>
              <a:pathLst>
                <a:path w="27562" h="21887" extrusionOk="0">
                  <a:moveTo>
                    <a:pt x="14672" y="1"/>
                  </a:moveTo>
                  <a:cubicBezTo>
                    <a:pt x="14319" y="1"/>
                    <a:pt x="13962" y="48"/>
                    <a:pt x="13610" y="146"/>
                  </a:cubicBezTo>
                  <a:cubicBezTo>
                    <a:pt x="12246" y="592"/>
                    <a:pt x="11314" y="1629"/>
                    <a:pt x="10710" y="2665"/>
                  </a:cubicBezTo>
                  <a:cubicBezTo>
                    <a:pt x="9621" y="4582"/>
                    <a:pt x="5513" y="6550"/>
                    <a:pt x="5461" y="6550"/>
                  </a:cubicBezTo>
                  <a:cubicBezTo>
                    <a:pt x="3610" y="7587"/>
                    <a:pt x="1" y="11852"/>
                    <a:pt x="4096" y="16669"/>
                  </a:cubicBezTo>
                  <a:cubicBezTo>
                    <a:pt x="7009" y="20113"/>
                    <a:pt x="12036" y="21887"/>
                    <a:pt x="16685" y="21887"/>
                  </a:cubicBezTo>
                  <a:cubicBezTo>
                    <a:pt x="18589" y="21887"/>
                    <a:pt x="20430" y="21589"/>
                    <a:pt x="22036" y="20986"/>
                  </a:cubicBezTo>
                  <a:cubicBezTo>
                    <a:pt x="27561" y="18965"/>
                    <a:pt x="27010" y="14634"/>
                    <a:pt x="25698" y="13060"/>
                  </a:cubicBezTo>
                  <a:cubicBezTo>
                    <a:pt x="24110" y="11301"/>
                    <a:pt x="20501" y="9884"/>
                    <a:pt x="19621" y="5841"/>
                  </a:cubicBezTo>
                  <a:cubicBezTo>
                    <a:pt x="19241" y="4083"/>
                    <a:pt x="18703" y="2823"/>
                    <a:pt x="18151" y="2009"/>
                  </a:cubicBezTo>
                  <a:cubicBezTo>
                    <a:pt x="17407" y="741"/>
                    <a:pt x="16069" y="1"/>
                    <a:pt x="14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9"/>
            <p:cNvSpPr/>
            <p:nvPr/>
          </p:nvSpPr>
          <p:spPr>
            <a:xfrm>
              <a:off x="2216475" y="1927725"/>
              <a:ext cx="622100" cy="511725"/>
            </a:xfrm>
            <a:custGeom>
              <a:avLst/>
              <a:gdLst/>
              <a:ahLst/>
              <a:cxnLst/>
              <a:rect l="l" t="t" r="r" b="b"/>
              <a:pathLst>
                <a:path w="24884" h="20469" extrusionOk="0">
                  <a:moveTo>
                    <a:pt x="17125" y="0"/>
                  </a:moveTo>
                  <a:cubicBezTo>
                    <a:pt x="11084" y="0"/>
                    <a:pt x="4706" y="4715"/>
                    <a:pt x="2402" y="9824"/>
                  </a:cubicBezTo>
                  <a:cubicBezTo>
                    <a:pt x="0" y="15231"/>
                    <a:pt x="3504" y="17856"/>
                    <a:pt x="5525" y="17974"/>
                  </a:cubicBezTo>
                  <a:cubicBezTo>
                    <a:pt x="5640" y="17981"/>
                    <a:pt x="5758" y="17985"/>
                    <a:pt x="5878" y="17985"/>
                  </a:cubicBezTo>
                  <a:cubicBezTo>
                    <a:pt x="7194" y="17985"/>
                    <a:pt x="8837" y="17564"/>
                    <a:pt x="10615" y="17564"/>
                  </a:cubicBezTo>
                  <a:cubicBezTo>
                    <a:pt x="12003" y="17564"/>
                    <a:pt x="13474" y="17821"/>
                    <a:pt x="14935" y="18735"/>
                  </a:cubicBezTo>
                  <a:cubicBezTo>
                    <a:pt x="16458" y="19667"/>
                    <a:pt x="17770" y="20100"/>
                    <a:pt x="18702" y="20375"/>
                  </a:cubicBezTo>
                  <a:cubicBezTo>
                    <a:pt x="18999" y="20438"/>
                    <a:pt x="19297" y="20468"/>
                    <a:pt x="19592" y="20468"/>
                  </a:cubicBezTo>
                  <a:cubicBezTo>
                    <a:pt x="21093" y="20468"/>
                    <a:pt x="22499" y="19682"/>
                    <a:pt x="23190" y="18354"/>
                  </a:cubicBezTo>
                  <a:cubicBezTo>
                    <a:pt x="23846" y="17094"/>
                    <a:pt x="23794" y="15729"/>
                    <a:pt x="23466" y="14575"/>
                  </a:cubicBezTo>
                  <a:cubicBezTo>
                    <a:pt x="22862" y="12449"/>
                    <a:pt x="24279" y="8131"/>
                    <a:pt x="24279" y="8078"/>
                  </a:cubicBezTo>
                  <a:cubicBezTo>
                    <a:pt x="24883" y="5992"/>
                    <a:pt x="24332" y="466"/>
                    <a:pt x="17993" y="33"/>
                  </a:cubicBezTo>
                  <a:cubicBezTo>
                    <a:pt x="17705" y="11"/>
                    <a:pt x="17415" y="0"/>
                    <a:pt x="17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9"/>
            <p:cNvSpPr/>
            <p:nvPr/>
          </p:nvSpPr>
          <p:spPr>
            <a:xfrm>
              <a:off x="2209575" y="2479000"/>
              <a:ext cx="530550" cy="571775"/>
            </a:xfrm>
            <a:custGeom>
              <a:avLst/>
              <a:gdLst/>
              <a:ahLst/>
              <a:cxnLst/>
              <a:rect l="l" t="t" r="r" b="b"/>
              <a:pathLst>
                <a:path w="21222" h="22871" extrusionOk="0">
                  <a:moveTo>
                    <a:pt x="7035" y="0"/>
                  </a:moveTo>
                  <a:cubicBezTo>
                    <a:pt x="4541" y="0"/>
                    <a:pt x="840" y="1329"/>
                    <a:pt x="447" y="6422"/>
                  </a:cubicBezTo>
                  <a:cubicBezTo>
                    <a:pt x="1" y="12761"/>
                    <a:pt x="4870" y="19651"/>
                    <a:pt x="10290" y="22052"/>
                  </a:cubicBezTo>
                  <a:cubicBezTo>
                    <a:pt x="11587" y="22632"/>
                    <a:pt x="12725" y="22871"/>
                    <a:pt x="13706" y="22871"/>
                  </a:cubicBezTo>
                  <a:cubicBezTo>
                    <a:pt x="16812" y="22871"/>
                    <a:pt x="18347" y="20478"/>
                    <a:pt x="18427" y="18942"/>
                  </a:cubicBezTo>
                  <a:cubicBezTo>
                    <a:pt x="18597" y="16593"/>
                    <a:pt x="16957" y="13036"/>
                    <a:pt x="19148" y="9480"/>
                  </a:cubicBezTo>
                  <a:cubicBezTo>
                    <a:pt x="20133" y="8010"/>
                    <a:pt x="20566" y="6697"/>
                    <a:pt x="20789" y="5766"/>
                  </a:cubicBezTo>
                  <a:cubicBezTo>
                    <a:pt x="21222" y="3955"/>
                    <a:pt x="20395" y="2104"/>
                    <a:pt x="18820" y="1277"/>
                  </a:cubicBezTo>
                  <a:cubicBezTo>
                    <a:pt x="18137" y="893"/>
                    <a:pt x="17404" y="748"/>
                    <a:pt x="16694" y="748"/>
                  </a:cubicBezTo>
                  <a:cubicBezTo>
                    <a:pt x="16094" y="748"/>
                    <a:pt x="15511" y="851"/>
                    <a:pt x="14988" y="1002"/>
                  </a:cubicBezTo>
                  <a:cubicBezTo>
                    <a:pt x="14612" y="1108"/>
                    <a:pt x="14171" y="1151"/>
                    <a:pt x="13699" y="1151"/>
                  </a:cubicBezTo>
                  <a:cubicBezTo>
                    <a:pt x="11481" y="1151"/>
                    <a:pt x="8574" y="188"/>
                    <a:pt x="8531" y="188"/>
                  </a:cubicBezTo>
                  <a:cubicBezTo>
                    <a:pt x="8137" y="73"/>
                    <a:pt x="7619" y="0"/>
                    <a:pt x="7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69"/>
            <p:cNvSpPr/>
            <p:nvPr/>
          </p:nvSpPr>
          <p:spPr>
            <a:xfrm>
              <a:off x="1545175" y="2589900"/>
              <a:ext cx="593200" cy="501100"/>
            </a:xfrm>
            <a:custGeom>
              <a:avLst/>
              <a:gdLst/>
              <a:ahLst/>
              <a:cxnLst/>
              <a:rect l="l" t="t" r="r" b="b"/>
              <a:pathLst>
                <a:path w="23728" h="20044" extrusionOk="0">
                  <a:moveTo>
                    <a:pt x="18212" y="0"/>
                  </a:moveTo>
                  <a:cubicBezTo>
                    <a:pt x="18100" y="0"/>
                    <a:pt x="17992" y="6"/>
                    <a:pt x="17889" y="17"/>
                  </a:cubicBezTo>
                  <a:cubicBezTo>
                    <a:pt x="16121" y="264"/>
                    <a:pt x="13886" y="1558"/>
                    <a:pt x="11233" y="1558"/>
                  </a:cubicBezTo>
                  <a:cubicBezTo>
                    <a:pt x="10359" y="1558"/>
                    <a:pt x="9441" y="1418"/>
                    <a:pt x="8479" y="1054"/>
                  </a:cubicBezTo>
                  <a:cubicBezTo>
                    <a:pt x="6838" y="398"/>
                    <a:pt x="5473" y="175"/>
                    <a:pt x="4489" y="122"/>
                  </a:cubicBezTo>
                  <a:cubicBezTo>
                    <a:pt x="4449" y="121"/>
                    <a:pt x="4409" y="121"/>
                    <a:pt x="4369" y="121"/>
                  </a:cubicBezTo>
                  <a:cubicBezTo>
                    <a:pt x="2604" y="121"/>
                    <a:pt x="973" y="1249"/>
                    <a:pt x="447" y="2918"/>
                  </a:cubicBezTo>
                  <a:cubicBezTo>
                    <a:pt x="1" y="4283"/>
                    <a:pt x="381" y="5647"/>
                    <a:pt x="880" y="6684"/>
                  </a:cubicBezTo>
                  <a:cubicBezTo>
                    <a:pt x="1864" y="8705"/>
                    <a:pt x="1261" y="13194"/>
                    <a:pt x="1261" y="13246"/>
                  </a:cubicBezTo>
                  <a:cubicBezTo>
                    <a:pt x="1113" y="15253"/>
                    <a:pt x="2443" y="20043"/>
                    <a:pt x="7799" y="20043"/>
                  </a:cubicBezTo>
                  <a:cubicBezTo>
                    <a:pt x="8152" y="20043"/>
                    <a:pt x="8523" y="20023"/>
                    <a:pt x="8912" y="19979"/>
                  </a:cubicBezTo>
                  <a:cubicBezTo>
                    <a:pt x="15264" y="19257"/>
                    <a:pt x="21117" y="13194"/>
                    <a:pt x="22482" y="7445"/>
                  </a:cubicBezTo>
                  <a:cubicBezTo>
                    <a:pt x="23727" y="2003"/>
                    <a:pt x="20293" y="0"/>
                    <a:pt x="18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69"/>
            <p:cNvSpPr/>
            <p:nvPr/>
          </p:nvSpPr>
          <p:spPr>
            <a:xfrm>
              <a:off x="2771600" y="2911525"/>
              <a:ext cx="62700" cy="63025"/>
            </a:xfrm>
            <a:custGeom>
              <a:avLst/>
              <a:gdLst/>
              <a:ahLst/>
              <a:cxnLst/>
              <a:rect l="l" t="t" r="r" b="b"/>
              <a:pathLst>
                <a:path w="2508" h="2521" extrusionOk="0">
                  <a:moveTo>
                    <a:pt x="1261" y="1"/>
                  </a:moveTo>
                  <a:cubicBezTo>
                    <a:pt x="605" y="1"/>
                    <a:pt x="1" y="552"/>
                    <a:pt x="1" y="1260"/>
                  </a:cubicBezTo>
                  <a:cubicBezTo>
                    <a:pt x="1" y="1969"/>
                    <a:pt x="605" y="2520"/>
                    <a:pt x="1261" y="2520"/>
                  </a:cubicBezTo>
                  <a:cubicBezTo>
                    <a:pt x="1969" y="2520"/>
                    <a:pt x="2507" y="1969"/>
                    <a:pt x="2507" y="1260"/>
                  </a:cubicBezTo>
                  <a:cubicBezTo>
                    <a:pt x="2507" y="552"/>
                    <a:pt x="1969" y="1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9"/>
            <p:cNvSpPr/>
            <p:nvPr/>
          </p:nvSpPr>
          <p:spPr>
            <a:xfrm>
              <a:off x="2446125" y="1790425"/>
              <a:ext cx="99775" cy="101400"/>
            </a:xfrm>
            <a:custGeom>
              <a:avLst/>
              <a:gdLst/>
              <a:ahLst/>
              <a:cxnLst/>
              <a:rect l="l" t="t" r="r" b="b"/>
              <a:pathLst>
                <a:path w="3991" h="4056" extrusionOk="0">
                  <a:moveTo>
                    <a:pt x="2022" y="0"/>
                  </a:moveTo>
                  <a:cubicBezTo>
                    <a:pt x="933" y="0"/>
                    <a:pt x="1" y="932"/>
                    <a:pt x="1" y="2021"/>
                  </a:cubicBezTo>
                  <a:cubicBezTo>
                    <a:pt x="1" y="3124"/>
                    <a:pt x="933" y="4055"/>
                    <a:pt x="2022" y="4055"/>
                  </a:cubicBezTo>
                  <a:cubicBezTo>
                    <a:pt x="3124" y="4055"/>
                    <a:pt x="3991" y="3124"/>
                    <a:pt x="3991" y="2021"/>
                  </a:cubicBezTo>
                  <a:cubicBezTo>
                    <a:pt x="3991" y="932"/>
                    <a:pt x="3124" y="0"/>
                    <a:pt x="2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6" name="Google Shape;2676;p69"/>
          <p:cNvGrpSpPr/>
          <p:nvPr/>
        </p:nvGrpSpPr>
        <p:grpSpPr>
          <a:xfrm>
            <a:off x="6210725" y="3562264"/>
            <a:ext cx="1082378" cy="733189"/>
            <a:chOff x="6917100" y="2240375"/>
            <a:chExt cx="935100" cy="633425"/>
          </a:xfrm>
        </p:grpSpPr>
        <p:sp>
          <p:nvSpPr>
            <p:cNvPr id="2677" name="Google Shape;2677;p69"/>
            <p:cNvSpPr/>
            <p:nvPr/>
          </p:nvSpPr>
          <p:spPr>
            <a:xfrm>
              <a:off x="6917100" y="2284550"/>
              <a:ext cx="839300" cy="589250"/>
            </a:xfrm>
            <a:custGeom>
              <a:avLst/>
              <a:gdLst/>
              <a:ahLst/>
              <a:cxnLst/>
              <a:rect l="l" t="t" r="r" b="b"/>
              <a:pathLst>
                <a:path w="33572" h="23570" extrusionOk="0">
                  <a:moveTo>
                    <a:pt x="11224" y="1"/>
                  </a:moveTo>
                  <a:cubicBezTo>
                    <a:pt x="7603" y="1"/>
                    <a:pt x="3668" y="456"/>
                    <a:pt x="1693" y="2431"/>
                  </a:cubicBezTo>
                  <a:cubicBezTo>
                    <a:pt x="551" y="3625"/>
                    <a:pt x="0" y="5384"/>
                    <a:pt x="276" y="7025"/>
                  </a:cubicBezTo>
                  <a:cubicBezTo>
                    <a:pt x="709" y="9151"/>
                    <a:pt x="2244" y="10135"/>
                    <a:pt x="3334" y="11775"/>
                  </a:cubicBezTo>
                  <a:cubicBezTo>
                    <a:pt x="4488" y="13534"/>
                    <a:pt x="4698" y="15608"/>
                    <a:pt x="5578" y="17524"/>
                  </a:cubicBezTo>
                  <a:cubicBezTo>
                    <a:pt x="6457" y="19322"/>
                    <a:pt x="7874" y="21015"/>
                    <a:pt x="9790" y="21736"/>
                  </a:cubicBezTo>
                  <a:cubicBezTo>
                    <a:pt x="11536" y="22445"/>
                    <a:pt x="13452" y="22275"/>
                    <a:pt x="15316" y="22327"/>
                  </a:cubicBezTo>
                  <a:cubicBezTo>
                    <a:pt x="18633" y="22464"/>
                    <a:pt x="21215" y="23569"/>
                    <a:pt x="23852" y="23569"/>
                  </a:cubicBezTo>
                  <a:cubicBezTo>
                    <a:pt x="25512" y="23569"/>
                    <a:pt x="27194" y="23131"/>
                    <a:pt x="29096" y="21736"/>
                  </a:cubicBezTo>
                  <a:cubicBezTo>
                    <a:pt x="30618" y="20634"/>
                    <a:pt x="32101" y="19217"/>
                    <a:pt x="32757" y="17406"/>
                  </a:cubicBezTo>
                  <a:cubicBezTo>
                    <a:pt x="33571" y="15332"/>
                    <a:pt x="33309" y="12930"/>
                    <a:pt x="32482" y="10791"/>
                  </a:cubicBezTo>
                  <a:cubicBezTo>
                    <a:pt x="29962" y="4282"/>
                    <a:pt x="23243" y="791"/>
                    <a:pt x="16576" y="239"/>
                  </a:cubicBezTo>
                  <a:cubicBezTo>
                    <a:pt x="15147" y="141"/>
                    <a:pt x="13234" y="1"/>
                    <a:pt x="11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9"/>
            <p:cNvSpPr/>
            <p:nvPr/>
          </p:nvSpPr>
          <p:spPr>
            <a:xfrm>
              <a:off x="7007325" y="2240375"/>
              <a:ext cx="844875" cy="563475"/>
            </a:xfrm>
            <a:custGeom>
              <a:avLst/>
              <a:gdLst/>
              <a:ahLst/>
              <a:cxnLst/>
              <a:rect l="l" t="t" r="r" b="b"/>
              <a:pathLst>
                <a:path w="33795" h="22539" extrusionOk="0">
                  <a:moveTo>
                    <a:pt x="18863" y="0"/>
                  </a:moveTo>
                  <a:cubicBezTo>
                    <a:pt x="17448" y="0"/>
                    <a:pt x="16033" y="146"/>
                    <a:pt x="14660" y="418"/>
                  </a:cubicBezTo>
                  <a:cubicBezTo>
                    <a:pt x="10552" y="1245"/>
                    <a:pt x="6510" y="3214"/>
                    <a:pt x="4108" y="6600"/>
                  </a:cubicBezTo>
                  <a:cubicBezTo>
                    <a:pt x="0" y="12401"/>
                    <a:pt x="2467" y="21036"/>
                    <a:pt x="9843" y="22401"/>
                  </a:cubicBezTo>
                  <a:cubicBezTo>
                    <a:pt x="10381" y="22496"/>
                    <a:pt x="10913" y="22539"/>
                    <a:pt x="11440" y="22539"/>
                  </a:cubicBezTo>
                  <a:cubicBezTo>
                    <a:pt x="13978" y="22539"/>
                    <a:pt x="16398" y="21548"/>
                    <a:pt x="18702" y="20603"/>
                  </a:cubicBezTo>
                  <a:cubicBezTo>
                    <a:pt x="19699" y="20209"/>
                    <a:pt x="20615" y="20078"/>
                    <a:pt x="21506" y="20078"/>
                  </a:cubicBezTo>
                  <a:cubicBezTo>
                    <a:pt x="23289" y="20078"/>
                    <a:pt x="24969" y="20605"/>
                    <a:pt x="26988" y="20605"/>
                  </a:cubicBezTo>
                  <a:cubicBezTo>
                    <a:pt x="27051" y="20605"/>
                    <a:pt x="27115" y="20604"/>
                    <a:pt x="27180" y="20603"/>
                  </a:cubicBezTo>
                  <a:cubicBezTo>
                    <a:pt x="31340" y="20485"/>
                    <a:pt x="33361" y="17046"/>
                    <a:pt x="33637" y="13267"/>
                  </a:cubicBezTo>
                  <a:cubicBezTo>
                    <a:pt x="33794" y="11692"/>
                    <a:pt x="33519" y="10104"/>
                    <a:pt x="32915" y="8568"/>
                  </a:cubicBezTo>
                  <a:cubicBezTo>
                    <a:pt x="32049" y="6272"/>
                    <a:pt x="30461" y="4198"/>
                    <a:pt x="28492" y="2833"/>
                  </a:cubicBezTo>
                  <a:cubicBezTo>
                    <a:pt x="25706" y="855"/>
                    <a:pt x="22288" y="0"/>
                    <a:pt x="18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9" name="Google Shape;2679;p69"/>
          <p:cNvGrpSpPr/>
          <p:nvPr/>
        </p:nvGrpSpPr>
        <p:grpSpPr>
          <a:xfrm>
            <a:off x="7552640" y="3478063"/>
            <a:ext cx="915209" cy="901403"/>
            <a:chOff x="5962975" y="3195175"/>
            <a:chExt cx="812075" cy="799825"/>
          </a:xfrm>
        </p:grpSpPr>
        <p:sp>
          <p:nvSpPr>
            <p:cNvPr id="2680" name="Google Shape;2680;p69"/>
            <p:cNvSpPr/>
            <p:nvPr/>
          </p:nvSpPr>
          <p:spPr>
            <a:xfrm>
              <a:off x="5962975" y="3195175"/>
              <a:ext cx="812075" cy="799825"/>
            </a:xfrm>
            <a:custGeom>
              <a:avLst/>
              <a:gdLst/>
              <a:ahLst/>
              <a:cxnLst/>
              <a:rect l="l" t="t" r="r" b="b"/>
              <a:pathLst>
                <a:path w="32483" h="31993" extrusionOk="0">
                  <a:moveTo>
                    <a:pt x="15772" y="0"/>
                  </a:moveTo>
                  <a:cubicBezTo>
                    <a:pt x="14053" y="0"/>
                    <a:pt x="12278" y="485"/>
                    <a:pt x="10828" y="1388"/>
                  </a:cubicBezTo>
                  <a:cubicBezTo>
                    <a:pt x="5736" y="4551"/>
                    <a:pt x="985" y="12596"/>
                    <a:pt x="211" y="18502"/>
                  </a:cubicBezTo>
                  <a:cubicBezTo>
                    <a:pt x="1" y="20024"/>
                    <a:pt x="1" y="21665"/>
                    <a:pt x="709" y="23095"/>
                  </a:cubicBezTo>
                  <a:cubicBezTo>
                    <a:pt x="2954" y="27794"/>
                    <a:pt x="9949" y="28069"/>
                    <a:pt x="14214" y="29605"/>
                  </a:cubicBezTo>
                  <a:cubicBezTo>
                    <a:pt x="17090" y="30653"/>
                    <a:pt x="19800" y="31993"/>
                    <a:pt x="22550" y="31993"/>
                  </a:cubicBezTo>
                  <a:cubicBezTo>
                    <a:pt x="24242" y="31993"/>
                    <a:pt x="25949" y="31485"/>
                    <a:pt x="27718" y="30090"/>
                  </a:cubicBezTo>
                  <a:cubicBezTo>
                    <a:pt x="31603" y="26980"/>
                    <a:pt x="32482" y="20746"/>
                    <a:pt x="29582" y="16691"/>
                  </a:cubicBezTo>
                  <a:cubicBezTo>
                    <a:pt x="27942" y="14394"/>
                    <a:pt x="25317" y="12806"/>
                    <a:pt x="24004" y="10299"/>
                  </a:cubicBezTo>
                  <a:cubicBezTo>
                    <a:pt x="22744" y="7832"/>
                    <a:pt x="22915" y="4722"/>
                    <a:pt x="21275" y="2530"/>
                  </a:cubicBezTo>
                  <a:cubicBezTo>
                    <a:pt x="20618" y="1546"/>
                    <a:pt x="19687" y="890"/>
                    <a:pt x="18650" y="509"/>
                  </a:cubicBezTo>
                  <a:cubicBezTo>
                    <a:pt x="17760" y="166"/>
                    <a:pt x="16775" y="0"/>
                    <a:pt x="15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9"/>
            <p:cNvSpPr/>
            <p:nvPr/>
          </p:nvSpPr>
          <p:spPr>
            <a:xfrm>
              <a:off x="5973800" y="3283525"/>
              <a:ext cx="717900" cy="644400"/>
            </a:xfrm>
            <a:custGeom>
              <a:avLst/>
              <a:gdLst/>
              <a:ahLst/>
              <a:cxnLst/>
              <a:rect l="l" t="t" r="r" b="b"/>
              <a:pathLst>
                <a:path w="28716" h="25776" extrusionOk="0">
                  <a:moveTo>
                    <a:pt x="12896" y="1"/>
                  </a:moveTo>
                  <a:cubicBezTo>
                    <a:pt x="11994" y="1"/>
                    <a:pt x="11094" y="116"/>
                    <a:pt x="10224" y="361"/>
                  </a:cubicBezTo>
                  <a:cubicBezTo>
                    <a:pt x="8479" y="860"/>
                    <a:pt x="6943" y="1844"/>
                    <a:pt x="5526" y="2933"/>
                  </a:cubicBezTo>
                  <a:cubicBezTo>
                    <a:pt x="2521" y="5335"/>
                    <a:pt x="1" y="8616"/>
                    <a:pt x="53" y="12225"/>
                  </a:cubicBezTo>
                  <a:cubicBezTo>
                    <a:pt x="285" y="19673"/>
                    <a:pt x="8476" y="25776"/>
                    <a:pt x="16414" y="25776"/>
                  </a:cubicBezTo>
                  <a:cubicBezTo>
                    <a:pt x="17918" y="25776"/>
                    <a:pt x="19412" y="25557"/>
                    <a:pt x="20842" y="25086"/>
                  </a:cubicBezTo>
                  <a:cubicBezTo>
                    <a:pt x="24123" y="24037"/>
                    <a:pt x="26682" y="21412"/>
                    <a:pt x="27561" y="18406"/>
                  </a:cubicBezTo>
                  <a:cubicBezTo>
                    <a:pt x="27614" y="18131"/>
                    <a:pt x="27732" y="17868"/>
                    <a:pt x="27732" y="17645"/>
                  </a:cubicBezTo>
                  <a:cubicBezTo>
                    <a:pt x="28716" y="12173"/>
                    <a:pt x="24004" y="4902"/>
                    <a:pt x="19359" y="1949"/>
                  </a:cubicBezTo>
                  <a:cubicBezTo>
                    <a:pt x="17477" y="736"/>
                    <a:pt x="15178" y="1"/>
                    <a:pt x="12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2" name="Google Shape;2682;p69"/>
          <p:cNvGrpSpPr/>
          <p:nvPr/>
        </p:nvGrpSpPr>
        <p:grpSpPr>
          <a:xfrm>
            <a:off x="4786923" y="3448656"/>
            <a:ext cx="1115171" cy="844301"/>
            <a:chOff x="6020400" y="2387300"/>
            <a:chExt cx="974800" cy="738025"/>
          </a:xfrm>
        </p:grpSpPr>
        <p:sp>
          <p:nvSpPr>
            <p:cNvPr id="2683" name="Google Shape;2683;p69"/>
            <p:cNvSpPr/>
            <p:nvPr/>
          </p:nvSpPr>
          <p:spPr>
            <a:xfrm>
              <a:off x="6020400" y="2516200"/>
              <a:ext cx="974800" cy="609125"/>
            </a:xfrm>
            <a:custGeom>
              <a:avLst/>
              <a:gdLst/>
              <a:ahLst/>
              <a:cxnLst/>
              <a:rect l="l" t="t" r="r" b="b"/>
              <a:pathLst>
                <a:path w="38992" h="24365" extrusionOk="0">
                  <a:moveTo>
                    <a:pt x="19051" y="1"/>
                  </a:moveTo>
                  <a:cubicBezTo>
                    <a:pt x="15817" y="1"/>
                    <a:pt x="12595" y="258"/>
                    <a:pt x="9397" y="816"/>
                  </a:cubicBezTo>
                  <a:cubicBezTo>
                    <a:pt x="5854" y="1420"/>
                    <a:pt x="2678" y="2129"/>
                    <a:pt x="1365" y="5908"/>
                  </a:cubicBezTo>
                  <a:cubicBezTo>
                    <a:pt x="0" y="9951"/>
                    <a:pt x="2783" y="12195"/>
                    <a:pt x="4594" y="15305"/>
                  </a:cubicBezTo>
                  <a:cubicBezTo>
                    <a:pt x="6510" y="18534"/>
                    <a:pt x="8859" y="21762"/>
                    <a:pt x="12350" y="23403"/>
                  </a:cubicBezTo>
                  <a:cubicBezTo>
                    <a:pt x="13823" y="24056"/>
                    <a:pt x="15337" y="24364"/>
                    <a:pt x="16830" y="24364"/>
                  </a:cubicBezTo>
                  <a:cubicBezTo>
                    <a:pt x="19449" y="24364"/>
                    <a:pt x="22005" y="23415"/>
                    <a:pt x="24162" y="21710"/>
                  </a:cubicBezTo>
                  <a:cubicBezTo>
                    <a:pt x="25920" y="20345"/>
                    <a:pt x="27561" y="18757"/>
                    <a:pt x="29529" y="17773"/>
                  </a:cubicBezTo>
                  <a:cubicBezTo>
                    <a:pt x="32692" y="16132"/>
                    <a:pt x="36196" y="16080"/>
                    <a:pt x="37942" y="12470"/>
                  </a:cubicBezTo>
                  <a:cubicBezTo>
                    <a:pt x="38821" y="10830"/>
                    <a:pt x="38992" y="9242"/>
                    <a:pt x="38663" y="7811"/>
                  </a:cubicBezTo>
                  <a:cubicBezTo>
                    <a:pt x="38165" y="5252"/>
                    <a:pt x="36144" y="3166"/>
                    <a:pt x="33466" y="2076"/>
                  </a:cubicBezTo>
                  <a:cubicBezTo>
                    <a:pt x="29739" y="541"/>
                    <a:pt x="25592" y="265"/>
                    <a:pt x="21655" y="55"/>
                  </a:cubicBezTo>
                  <a:cubicBezTo>
                    <a:pt x="20786" y="19"/>
                    <a:pt x="19918" y="1"/>
                    <a:pt x="19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9"/>
            <p:cNvSpPr/>
            <p:nvPr/>
          </p:nvSpPr>
          <p:spPr>
            <a:xfrm>
              <a:off x="6115875" y="2387300"/>
              <a:ext cx="784825" cy="673975"/>
            </a:xfrm>
            <a:custGeom>
              <a:avLst/>
              <a:gdLst/>
              <a:ahLst/>
              <a:cxnLst/>
              <a:rect l="l" t="t" r="r" b="b"/>
              <a:pathLst>
                <a:path w="31393" h="26959" extrusionOk="0">
                  <a:moveTo>
                    <a:pt x="12305" y="1"/>
                  </a:moveTo>
                  <a:cubicBezTo>
                    <a:pt x="10343" y="1"/>
                    <a:pt x="8563" y="368"/>
                    <a:pt x="7219" y="1156"/>
                  </a:cubicBezTo>
                  <a:cubicBezTo>
                    <a:pt x="2192" y="4056"/>
                    <a:pt x="0" y="14779"/>
                    <a:pt x="4056" y="20842"/>
                  </a:cubicBezTo>
                  <a:cubicBezTo>
                    <a:pt x="6647" y="24789"/>
                    <a:pt x="11132" y="26958"/>
                    <a:pt x="15724" y="26958"/>
                  </a:cubicBezTo>
                  <a:cubicBezTo>
                    <a:pt x="18201" y="26958"/>
                    <a:pt x="20709" y="26327"/>
                    <a:pt x="22967" y="25002"/>
                  </a:cubicBezTo>
                  <a:cubicBezTo>
                    <a:pt x="29424" y="21288"/>
                    <a:pt x="31393" y="13296"/>
                    <a:pt x="27403" y="7232"/>
                  </a:cubicBezTo>
                  <a:cubicBezTo>
                    <a:pt x="24478" y="2777"/>
                    <a:pt x="17700" y="1"/>
                    <a:pt x="12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5" name="Google Shape;2685;p69"/>
          <p:cNvGrpSpPr/>
          <p:nvPr/>
        </p:nvGrpSpPr>
        <p:grpSpPr>
          <a:xfrm>
            <a:off x="4769481" y="1475775"/>
            <a:ext cx="1683275" cy="1587463"/>
            <a:chOff x="3139750" y="1378838"/>
            <a:chExt cx="1683275" cy="1587463"/>
          </a:xfrm>
        </p:grpSpPr>
        <p:sp>
          <p:nvSpPr>
            <p:cNvPr id="2686" name="Google Shape;2686;p69"/>
            <p:cNvSpPr/>
            <p:nvPr/>
          </p:nvSpPr>
          <p:spPr>
            <a:xfrm>
              <a:off x="3139750" y="1378838"/>
              <a:ext cx="1603775" cy="1549625"/>
            </a:xfrm>
            <a:custGeom>
              <a:avLst/>
              <a:gdLst/>
              <a:ahLst/>
              <a:cxnLst/>
              <a:rect l="l" t="t" r="r" b="b"/>
              <a:pathLst>
                <a:path w="64151" h="61985" extrusionOk="0">
                  <a:moveTo>
                    <a:pt x="36550" y="0"/>
                  </a:moveTo>
                  <a:cubicBezTo>
                    <a:pt x="33216" y="0"/>
                    <a:pt x="29867" y="1400"/>
                    <a:pt x="27298" y="4039"/>
                  </a:cubicBezTo>
                  <a:cubicBezTo>
                    <a:pt x="21983" y="9459"/>
                    <a:pt x="23899" y="10982"/>
                    <a:pt x="10723" y="17872"/>
                  </a:cubicBezTo>
                  <a:cubicBezTo>
                    <a:pt x="8203" y="19184"/>
                    <a:pt x="3505" y="20168"/>
                    <a:pt x="1864" y="24604"/>
                  </a:cubicBezTo>
                  <a:cubicBezTo>
                    <a:pt x="1" y="29683"/>
                    <a:pt x="3610" y="33568"/>
                    <a:pt x="3610" y="44238"/>
                  </a:cubicBezTo>
                  <a:cubicBezTo>
                    <a:pt x="3610" y="55136"/>
                    <a:pt x="9734" y="60131"/>
                    <a:pt x="19076" y="60131"/>
                  </a:cubicBezTo>
                  <a:cubicBezTo>
                    <a:pt x="20185" y="60131"/>
                    <a:pt x="21339" y="60060"/>
                    <a:pt x="22534" y="59921"/>
                  </a:cubicBezTo>
                  <a:cubicBezTo>
                    <a:pt x="23812" y="59766"/>
                    <a:pt x="25042" y="59700"/>
                    <a:pt x="26229" y="59700"/>
                  </a:cubicBezTo>
                  <a:cubicBezTo>
                    <a:pt x="33202" y="59700"/>
                    <a:pt x="38657" y="61985"/>
                    <a:pt x="43199" y="61985"/>
                  </a:cubicBezTo>
                  <a:cubicBezTo>
                    <a:pt x="44697" y="61985"/>
                    <a:pt x="46096" y="61736"/>
                    <a:pt x="47417" y="61076"/>
                  </a:cubicBezTo>
                  <a:cubicBezTo>
                    <a:pt x="53481" y="58018"/>
                    <a:pt x="49767" y="53254"/>
                    <a:pt x="54636" y="46141"/>
                  </a:cubicBezTo>
                  <a:cubicBezTo>
                    <a:pt x="59229" y="39474"/>
                    <a:pt x="64150" y="34395"/>
                    <a:pt x="60817" y="27557"/>
                  </a:cubicBezTo>
                  <a:cubicBezTo>
                    <a:pt x="57260" y="20221"/>
                    <a:pt x="52444" y="18856"/>
                    <a:pt x="48297" y="8685"/>
                  </a:cubicBezTo>
                  <a:cubicBezTo>
                    <a:pt x="45869" y="2749"/>
                    <a:pt x="41224" y="0"/>
                    <a:pt x="365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9"/>
            <p:cNvSpPr/>
            <p:nvPr/>
          </p:nvSpPr>
          <p:spPr>
            <a:xfrm>
              <a:off x="3184150" y="1378850"/>
              <a:ext cx="1638875" cy="1587450"/>
            </a:xfrm>
            <a:custGeom>
              <a:avLst/>
              <a:gdLst/>
              <a:ahLst/>
              <a:cxnLst/>
              <a:rect l="l" t="t" r="r" b="b"/>
              <a:pathLst>
                <a:path w="65555" h="63498" extrusionOk="0">
                  <a:moveTo>
                    <a:pt x="17391" y="0"/>
                  </a:moveTo>
                  <a:cubicBezTo>
                    <a:pt x="10186" y="0"/>
                    <a:pt x="5114" y="5863"/>
                    <a:pt x="5250" y="12874"/>
                  </a:cubicBezTo>
                  <a:cubicBezTo>
                    <a:pt x="5355" y="20525"/>
                    <a:pt x="7809" y="20197"/>
                    <a:pt x="3439" y="34423"/>
                  </a:cubicBezTo>
                  <a:cubicBezTo>
                    <a:pt x="2626" y="37153"/>
                    <a:pt x="1" y="41195"/>
                    <a:pt x="2022" y="45460"/>
                  </a:cubicBezTo>
                  <a:cubicBezTo>
                    <a:pt x="4318" y="50329"/>
                    <a:pt x="9568" y="50553"/>
                    <a:pt x="17167" y="57994"/>
                  </a:cubicBezTo>
                  <a:cubicBezTo>
                    <a:pt x="20965" y="61769"/>
                    <a:pt x="24785" y="63497"/>
                    <a:pt x="28468" y="63497"/>
                  </a:cubicBezTo>
                  <a:cubicBezTo>
                    <a:pt x="33210" y="63497"/>
                    <a:pt x="37725" y="60632"/>
                    <a:pt x="41669" y="55579"/>
                  </a:cubicBezTo>
                  <a:cubicBezTo>
                    <a:pt x="48612" y="46615"/>
                    <a:pt x="60633" y="47377"/>
                    <a:pt x="63100" y="41195"/>
                  </a:cubicBezTo>
                  <a:cubicBezTo>
                    <a:pt x="65555" y="34961"/>
                    <a:pt x="56040" y="31523"/>
                    <a:pt x="54399" y="23097"/>
                  </a:cubicBezTo>
                  <a:cubicBezTo>
                    <a:pt x="52877" y="15118"/>
                    <a:pt x="52706" y="8057"/>
                    <a:pt x="45488" y="5603"/>
                  </a:cubicBezTo>
                  <a:cubicBezTo>
                    <a:pt x="37784" y="2978"/>
                    <a:pt x="33467" y="5432"/>
                    <a:pt x="23296" y="1233"/>
                  </a:cubicBezTo>
                  <a:cubicBezTo>
                    <a:pt x="21222" y="385"/>
                    <a:pt x="19237" y="0"/>
                    <a:pt x="1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8" name="Google Shape;2688;p69"/>
          <p:cNvGrpSpPr/>
          <p:nvPr/>
        </p:nvGrpSpPr>
        <p:grpSpPr>
          <a:xfrm>
            <a:off x="2420190" y="3123149"/>
            <a:ext cx="1741558" cy="1238980"/>
            <a:chOff x="2420190" y="3123149"/>
            <a:chExt cx="1741558" cy="1238980"/>
          </a:xfrm>
        </p:grpSpPr>
        <p:sp>
          <p:nvSpPr>
            <p:cNvPr id="2689" name="Google Shape;2689;p69"/>
            <p:cNvSpPr/>
            <p:nvPr/>
          </p:nvSpPr>
          <p:spPr>
            <a:xfrm>
              <a:off x="2898504" y="3203829"/>
              <a:ext cx="1040765" cy="1028271"/>
            </a:xfrm>
            <a:custGeom>
              <a:avLst/>
              <a:gdLst/>
              <a:ahLst/>
              <a:cxnLst/>
              <a:rect l="l" t="t" r="r" b="b"/>
              <a:pathLst>
                <a:path w="76135" h="75221" extrusionOk="0">
                  <a:moveTo>
                    <a:pt x="915" y="1"/>
                  </a:moveTo>
                  <a:cubicBezTo>
                    <a:pt x="582" y="112"/>
                    <a:pt x="361" y="361"/>
                    <a:pt x="0" y="472"/>
                  </a:cubicBezTo>
                  <a:cubicBezTo>
                    <a:pt x="25064" y="25425"/>
                    <a:pt x="50017" y="50267"/>
                    <a:pt x="75081" y="75220"/>
                  </a:cubicBezTo>
                  <a:cubicBezTo>
                    <a:pt x="75441" y="75110"/>
                    <a:pt x="75663" y="74971"/>
                    <a:pt x="76134" y="74749"/>
                  </a:cubicBezTo>
                  <a:cubicBezTo>
                    <a:pt x="75330" y="73945"/>
                    <a:pt x="74637" y="73252"/>
                    <a:pt x="73833" y="72559"/>
                  </a:cubicBezTo>
                  <a:lnTo>
                    <a:pt x="46801" y="45526"/>
                  </a:lnTo>
                  <a:cubicBezTo>
                    <a:pt x="43335" y="42061"/>
                    <a:pt x="39731" y="38595"/>
                    <a:pt x="36265" y="35129"/>
                  </a:cubicBezTo>
                  <a:cubicBezTo>
                    <a:pt x="27033" y="25897"/>
                    <a:pt x="17800" y="16636"/>
                    <a:pt x="8540" y="7515"/>
                  </a:cubicBezTo>
                  <a:cubicBezTo>
                    <a:pt x="6238" y="5213"/>
                    <a:pt x="4048" y="2884"/>
                    <a:pt x="1747" y="694"/>
                  </a:cubicBezTo>
                  <a:cubicBezTo>
                    <a:pt x="1497" y="472"/>
                    <a:pt x="1276" y="250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9"/>
            <p:cNvSpPr/>
            <p:nvPr/>
          </p:nvSpPr>
          <p:spPr>
            <a:xfrm>
              <a:off x="2993250" y="3172593"/>
              <a:ext cx="1023336" cy="1013644"/>
            </a:xfrm>
            <a:custGeom>
              <a:avLst/>
              <a:gdLst/>
              <a:ahLst/>
              <a:cxnLst/>
              <a:rect l="l" t="t" r="r" b="b"/>
              <a:pathLst>
                <a:path w="74860" h="74151" extrusionOk="0">
                  <a:moveTo>
                    <a:pt x="951" y="0"/>
                  </a:moveTo>
                  <a:cubicBezTo>
                    <a:pt x="678" y="0"/>
                    <a:pt x="371" y="145"/>
                    <a:pt x="1" y="456"/>
                  </a:cubicBezTo>
                  <a:cubicBezTo>
                    <a:pt x="583" y="900"/>
                    <a:pt x="1165" y="1371"/>
                    <a:pt x="1609" y="1953"/>
                  </a:cubicBezTo>
                  <a:cubicBezTo>
                    <a:pt x="6350" y="6556"/>
                    <a:pt x="11091" y="11297"/>
                    <a:pt x="15832" y="16038"/>
                  </a:cubicBezTo>
                  <a:cubicBezTo>
                    <a:pt x="22181" y="22276"/>
                    <a:pt x="28419" y="28514"/>
                    <a:pt x="34657" y="34753"/>
                  </a:cubicBezTo>
                  <a:cubicBezTo>
                    <a:pt x="44722" y="44678"/>
                    <a:pt x="54648" y="54632"/>
                    <a:pt x="64684" y="64668"/>
                  </a:cubicBezTo>
                  <a:cubicBezTo>
                    <a:pt x="66764" y="66748"/>
                    <a:pt x="68982" y="68938"/>
                    <a:pt x="71172" y="71156"/>
                  </a:cubicBezTo>
                  <a:lnTo>
                    <a:pt x="74166" y="74151"/>
                  </a:lnTo>
                  <a:cubicBezTo>
                    <a:pt x="74527" y="73790"/>
                    <a:pt x="74749" y="73679"/>
                    <a:pt x="74859" y="73568"/>
                  </a:cubicBezTo>
                  <a:cubicBezTo>
                    <a:pt x="72087" y="70796"/>
                    <a:pt x="69536" y="68134"/>
                    <a:pt x="67013" y="65473"/>
                  </a:cubicBezTo>
                  <a:cubicBezTo>
                    <a:pt x="60664" y="59234"/>
                    <a:pt x="54287" y="52885"/>
                    <a:pt x="47938" y="46536"/>
                  </a:cubicBezTo>
                  <a:cubicBezTo>
                    <a:pt x="36044" y="34642"/>
                    <a:pt x="24039" y="22747"/>
                    <a:pt x="12144" y="10853"/>
                  </a:cubicBezTo>
                  <a:lnTo>
                    <a:pt x="2191" y="900"/>
                  </a:lnTo>
                  <a:lnTo>
                    <a:pt x="1609" y="317"/>
                  </a:lnTo>
                  <a:cubicBezTo>
                    <a:pt x="1402" y="111"/>
                    <a:pt x="1189" y="0"/>
                    <a:pt x="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9"/>
            <p:cNvSpPr/>
            <p:nvPr/>
          </p:nvSpPr>
          <p:spPr>
            <a:xfrm>
              <a:off x="2854158" y="3222790"/>
              <a:ext cx="1036213" cy="1023158"/>
            </a:xfrm>
            <a:custGeom>
              <a:avLst/>
              <a:gdLst/>
              <a:ahLst/>
              <a:cxnLst/>
              <a:rect l="l" t="t" r="r" b="b"/>
              <a:pathLst>
                <a:path w="75802" h="74847" extrusionOk="0">
                  <a:moveTo>
                    <a:pt x="943" y="0"/>
                  </a:moveTo>
                  <a:cubicBezTo>
                    <a:pt x="583" y="111"/>
                    <a:pt x="361" y="361"/>
                    <a:pt x="0" y="472"/>
                  </a:cubicBezTo>
                  <a:cubicBezTo>
                    <a:pt x="361" y="804"/>
                    <a:pt x="583" y="1165"/>
                    <a:pt x="832" y="1386"/>
                  </a:cubicBezTo>
                  <a:cubicBezTo>
                    <a:pt x="9954" y="10508"/>
                    <a:pt x="19076" y="19519"/>
                    <a:pt x="28308" y="28668"/>
                  </a:cubicBezTo>
                  <a:cubicBezTo>
                    <a:pt x="36182" y="36626"/>
                    <a:pt x="44139" y="44472"/>
                    <a:pt x="52124" y="52457"/>
                  </a:cubicBezTo>
                  <a:cubicBezTo>
                    <a:pt x="59388" y="59721"/>
                    <a:pt x="66680" y="66902"/>
                    <a:pt x="73944" y="74166"/>
                  </a:cubicBezTo>
                  <a:cubicBezTo>
                    <a:pt x="74055" y="74277"/>
                    <a:pt x="74055" y="74416"/>
                    <a:pt x="74166" y="74416"/>
                  </a:cubicBezTo>
                  <a:cubicBezTo>
                    <a:pt x="74473" y="74708"/>
                    <a:pt x="74619" y="74847"/>
                    <a:pt x="74842" y="74847"/>
                  </a:cubicBezTo>
                  <a:cubicBezTo>
                    <a:pt x="75042" y="74847"/>
                    <a:pt x="75304" y="74736"/>
                    <a:pt x="75802" y="74527"/>
                  </a:cubicBezTo>
                  <a:lnTo>
                    <a:pt x="75441" y="74166"/>
                  </a:lnTo>
                  <a:cubicBezTo>
                    <a:pt x="70479" y="69314"/>
                    <a:pt x="65627" y="64351"/>
                    <a:pt x="60664" y="59388"/>
                  </a:cubicBezTo>
                  <a:cubicBezTo>
                    <a:pt x="54315" y="53150"/>
                    <a:pt x="47965" y="46801"/>
                    <a:pt x="41589" y="40563"/>
                  </a:cubicBezTo>
                  <a:cubicBezTo>
                    <a:pt x="30748" y="29694"/>
                    <a:pt x="19990" y="18965"/>
                    <a:pt x="9150" y="8096"/>
                  </a:cubicBezTo>
                  <a:cubicBezTo>
                    <a:pt x="6599" y="5656"/>
                    <a:pt x="4159" y="3133"/>
                    <a:pt x="1636" y="693"/>
                  </a:cubicBezTo>
                  <a:lnTo>
                    <a:pt x="9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9"/>
            <p:cNvSpPr/>
            <p:nvPr/>
          </p:nvSpPr>
          <p:spPr>
            <a:xfrm>
              <a:off x="2945870" y="3188191"/>
              <a:ext cx="1032810" cy="1023446"/>
            </a:xfrm>
            <a:custGeom>
              <a:avLst/>
              <a:gdLst/>
              <a:ahLst/>
              <a:cxnLst/>
              <a:rect l="l" t="t" r="r" b="b"/>
              <a:pathLst>
                <a:path w="75553" h="74868" extrusionOk="0">
                  <a:moveTo>
                    <a:pt x="844" y="0"/>
                  </a:moveTo>
                  <a:cubicBezTo>
                    <a:pt x="662" y="0"/>
                    <a:pt x="434" y="118"/>
                    <a:pt x="1" y="341"/>
                  </a:cubicBezTo>
                  <a:cubicBezTo>
                    <a:pt x="223" y="563"/>
                    <a:pt x="361" y="812"/>
                    <a:pt x="583" y="1034"/>
                  </a:cubicBezTo>
                  <a:cubicBezTo>
                    <a:pt x="1498" y="1838"/>
                    <a:pt x="2302" y="2642"/>
                    <a:pt x="3245" y="3585"/>
                  </a:cubicBezTo>
                  <a:lnTo>
                    <a:pt x="16747" y="17087"/>
                  </a:lnTo>
                  <a:cubicBezTo>
                    <a:pt x="20795" y="21135"/>
                    <a:pt x="24843" y="25072"/>
                    <a:pt x="28780" y="29120"/>
                  </a:cubicBezTo>
                  <a:cubicBezTo>
                    <a:pt x="32689" y="32918"/>
                    <a:pt x="36515" y="36745"/>
                    <a:pt x="40314" y="40543"/>
                  </a:cubicBezTo>
                  <a:cubicBezTo>
                    <a:pt x="49574" y="49776"/>
                    <a:pt x="58807" y="58925"/>
                    <a:pt x="68039" y="68158"/>
                  </a:cubicBezTo>
                  <a:cubicBezTo>
                    <a:pt x="69426" y="69544"/>
                    <a:pt x="70923" y="71041"/>
                    <a:pt x="72309" y="72427"/>
                  </a:cubicBezTo>
                  <a:cubicBezTo>
                    <a:pt x="73141" y="73231"/>
                    <a:pt x="73945" y="74035"/>
                    <a:pt x="74749" y="74867"/>
                  </a:cubicBezTo>
                  <a:cubicBezTo>
                    <a:pt x="75082" y="74618"/>
                    <a:pt x="75331" y="74507"/>
                    <a:pt x="75553" y="74285"/>
                  </a:cubicBezTo>
                  <a:cubicBezTo>
                    <a:pt x="74527" y="73231"/>
                    <a:pt x="73584" y="72206"/>
                    <a:pt x="72669" y="71263"/>
                  </a:cubicBezTo>
                  <a:cubicBezTo>
                    <a:pt x="63548" y="62252"/>
                    <a:pt x="54426" y="53130"/>
                    <a:pt x="45415" y="44009"/>
                  </a:cubicBezTo>
                  <a:cubicBezTo>
                    <a:pt x="38817" y="37549"/>
                    <a:pt x="32246" y="30950"/>
                    <a:pt x="25647" y="24379"/>
                  </a:cubicBezTo>
                  <a:cubicBezTo>
                    <a:pt x="18494" y="17198"/>
                    <a:pt x="11202" y="10045"/>
                    <a:pt x="4049" y="2781"/>
                  </a:cubicBezTo>
                  <a:cubicBezTo>
                    <a:pt x="3245" y="1949"/>
                    <a:pt x="2302" y="1256"/>
                    <a:pt x="1498" y="452"/>
                  </a:cubicBezTo>
                  <a:cubicBezTo>
                    <a:pt x="1192" y="145"/>
                    <a:pt x="1046" y="0"/>
                    <a:pt x="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9"/>
            <p:cNvSpPr/>
            <p:nvPr/>
          </p:nvSpPr>
          <p:spPr>
            <a:xfrm>
              <a:off x="2810195" y="3243254"/>
              <a:ext cx="1026357" cy="1012277"/>
            </a:xfrm>
            <a:custGeom>
              <a:avLst/>
              <a:gdLst/>
              <a:ahLst/>
              <a:cxnLst/>
              <a:rect l="l" t="t" r="r" b="b"/>
              <a:pathLst>
                <a:path w="75081" h="74051" extrusionOk="0">
                  <a:moveTo>
                    <a:pt x="1026" y="0"/>
                  </a:moveTo>
                  <a:cubicBezTo>
                    <a:pt x="693" y="250"/>
                    <a:pt x="444" y="361"/>
                    <a:pt x="0" y="472"/>
                  </a:cubicBezTo>
                  <a:cubicBezTo>
                    <a:pt x="333" y="832"/>
                    <a:pt x="582" y="1054"/>
                    <a:pt x="804" y="1276"/>
                  </a:cubicBezTo>
                  <a:cubicBezTo>
                    <a:pt x="10286" y="10758"/>
                    <a:pt x="19630" y="20101"/>
                    <a:pt x="29112" y="29473"/>
                  </a:cubicBezTo>
                  <a:cubicBezTo>
                    <a:pt x="37180" y="37569"/>
                    <a:pt x="45276" y="45637"/>
                    <a:pt x="53372" y="53622"/>
                  </a:cubicBezTo>
                  <a:lnTo>
                    <a:pt x="73112" y="73362"/>
                  </a:lnTo>
                  <a:cubicBezTo>
                    <a:pt x="73508" y="73758"/>
                    <a:pt x="73852" y="74051"/>
                    <a:pt x="74318" y="74051"/>
                  </a:cubicBezTo>
                  <a:cubicBezTo>
                    <a:pt x="74539" y="74051"/>
                    <a:pt x="74787" y="73985"/>
                    <a:pt x="75081" y="73834"/>
                  </a:cubicBezTo>
                  <a:cubicBezTo>
                    <a:pt x="50350" y="49102"/>
                    <a:pt x="25646" y="24621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9"/>
            <p:cNvSpPr/>
            <p:nvPr/>
          </p:nvSpPr>
          <p:spPr>
            <a:xfrm>
              <a:off x="3042148" y="3158445"/>
              <a:ext cx="1005893" cy="994438"/>
            </a:xfrm>
            <a:custGeom>
              <a:avLst/>
              <a:gdLst/>
              <a:ahLst/>
              <a:cxnLst/>
              <a:rect l="l" t="t" r="r" b="b"/>
              <a:pathLst>
                <a:path w="73584" h="72746" extrusionOk="0">
                  <a:moveTo>
                    <a:pt x="1106" y="1"/>
                  </a:moveTo>
                  <a:cubicBezTo>
                    <a:pt x="874" y="1"/>
                    <a:pt x="582" y="146"/>
                    <a:pt x="0" y="437"/>
                  </a:cubicBezTo>
                  <a:cubicBezTo>
                    <a:pt x="472" y="798"/>
                    <a:pt x="804" y="1020"/>
                    <a:pt x="1165" y="1352"/>
                  </a:cubicBezTo>
                  <a:cubicBezTo>
                    <a:pt x="12837" y="12914"/>
                    <a:pt x="24510" y="24586"/>
                    <a:pt x="36154" y="36259"/>
                  </a:cubicBezTo>
                  <a:cubicBezTo>
                    <a:pt x="42753" y="42719"/>
                    <a:pt x="49213" y="49179"/>
                    <a:pt x="55701" y="55667"/>
                  </a:cubicBezTo>
                  <a:cubicBezTo>
                    <a:pt x="60414" y="60269"/>
                    <a:pt x="65044" y="65010"/>
                    <a:pt x="69674" y="69641"/>
                  </a:cubicBezTo>
                  <a:cubicBezTo>
                    <a:pt x="70700" y="70555"/>
                    <a:pt x="71643" y="71609"/>
                    <a:pt x="72669" y="72524"/>
                  </a:cubicBezTo>
                  <a:cubicBezTo>
                    <a:pt x="72780" y="72635"/>
                    <a:pt x="72891" y="72635"/>
                    <a:pt x="73029" y="72746"/>
                  </a:cubicBezTo>
                  <a:cubicBezTo>
                    <a:pt x="73251" y="72524"/>
                    <a:pt x="73362" y="72302"/>
                    <a:pt x="73584" y="72053"/>
                  </a:cubicBezTo>
                  <a:cubicBezTo>
                    <a:pt x="73251" y="71609"/>
                    <a:pt x="72891" y="71360"/>
                    <a:pt x="72669" y="71027"/>
                  </a:cubicBezTo>
                  <a:cubicBezTo>
                    <a:pt x="64018" y="62487"/>
                    <a:pt x="55451" y="53920"/>
                    <a:pt x="46801" y="45270"/>
                  </a:cubicBezTo>
                  <a:cubicBezTo>
                    <a:pt x="42060" y="40640"/>
                    <a:pt x="37430" y="35898"/>
                    <a:pt x="32689" y="31296"/>
                  </a:cubicBezTo>
                  <a:cubicBezTo>
                    <a:pt x="25314" y="23893"/>
                    <a:pt x="18022" y="16601"/>
                    <a:pt x="10647" y="9226"/>
                  </a:cubicBezTo>
                  <a:cubicBezTo>
                    <a:pt x="7736" y="6343"/>
                    <a:pt x="4741" y="3432"/>
                    <a:pt x="1858" y="437"/>
                  </a:cubicBezTo>
                  <a:cubicBezTo>
                    <a:pt x="1511" y="146"/>
                    <a:pt x="1338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9"/>
            <p:cNvSpPr/>
            <p:nvPr/>
          </p:nvSpPr>
          <p:spPr>
            <a:xfrm>
              <a:off x="2765850" y="3265618"/>
              <a:ext cx="1007411" cy="989913"/>
            </a:xfrm>
            <a:custGeom>
              <a:avLst/>
              <a:gdLst/>
              <a:ahLst/>
              <a:cxnLst/>
              <a:rect l="l" t="t" r="r" b="b"/>
              <a:pathLst>
                <a:path w="73695" h="72415" extrusionOk="0">
                  <a:moveTo>
                    <a:pt x="1165" y="0"/>
                  </a:moveTo>
                  <a:cubicBezTo>
                    <a:pt x="915" y="222"/>
                    <a:pt x="583" y="333"/>
                    <a:pt x="0" y="693"/>
                  </a:cubicBezTo>
                  <a:cubicBezTo>
                    <a:pt x="583" y="1026"/>
                    <a:pt x="915" y="1276"/>
                    <a:pt x="1165" y="1497"/>
                  </a:cubicBezTo>
                  <a:cubicBezTo>
                    <a:pt x="7847" y="8207"/>
                    <a:pt x="14556" y="14889"/>
                    <a:pt x="21266" y="21598"/>
                  </a:cubicBezTo>
                  <a:cubicBezTo>
                    <a:pt x="25757" y="25979"/>
                    <a:pt x="30277" y="30498"/>
                    <a:pt x="34657" y="34879"/>
                  </a:cubicBezTo>
                  <a:cubicBezTo>
                    <a:pt x="44250" y="44361"/>
                    <a:pt x="53732" y="53954"/>
                    <a:pt x="63298" y="63409"/>
                  </a:cubicBezTo>
                  <a:cubicBezTo>
                    <a:pt x="66070" y="66181"/>
                    <a:pt x="68981" y="68954"/>
                    <a:pt x="71754" y="71837"/>
                  </a:cubicBezTo>
                  <a:cubicBezTo>
                    <a:pt x="72135" y="72237"/>
                    <a:pt x="72529" y="72415"/>
                    <a:pt x="72999" y="72415"/>
                  </a:cubicBezTo>
                  <a:cubicBezTo>
                    <a:pt x="73213" y="72415"/>
                    <a:pt x="73443" y="72378"/>
                    <a:pt x="73695" y="72309"/>
                  </a:cubicBezTo>
                  <a:cubicBezTo>
                    <a:pt x="49435" y="48160"/>
                    <a:pt x="25314" y="24149"/>
                    <a:pt x="1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9"/>
            <p:cNvSpPr/>
            <p:nvPr/>
          </p:nvSpPr>
          <p:spPr>
            <a:xfrm>
              <a:off x="2727943" y="3290634"/>
              <a:ext cx="977473" cy="960413"/>
            </a:xfrm>
            <a:custGeom>
              <a:avLst/>
              <a:gdLst/>
              <a:ahLst/>
              <a:cxnLst/>
              <a:rect l="l" t="t" r="r" b="b"/>
              <a:pathLst>
                <a:path w="71505" h="70257" extrusionOk="0">
                  <a:moveTo>
                    <a:pt x="805" y="0"/>
                  </a:moveTo>
                  <a:cubicBezTo>
                    <a:pt x="694" y="139"/>
                    <a:pt x="472" y="361"/>
                    <a:pt x="1" y="693"/>
                  </a:cubicBezTo>
                  <a:cubicBezTo>
                    <a:pt x="361" y="943"/>
                    <a:pt x="694" y="1165"/>
                    <a:pt x="916" y="1386"/>
                  </a:cubicBezTo>
                  <a:cubicBezTo>
                    <a:pt x="4381" y="4852"/>
                    <a:pt x="7986" y="8456"/>
                    <a:pt x="11562" y="11922"/>
                  </a:cubicBezTo>
                  <a:cubicBezTo>
                    <a:pt x="16165" y="16635"/>
                    <a:pt x="20906" y="21266"/>
                    <a:pt x="25647" y="26007"/>
                  </a:cubicBezTo>
                  <a:cubicBezTo>
                    <a:pt x="28780" y="29112"/>
                    <a:pt x="31885" y="32245"/>
                    <a:pt x="35129" y="35350"/>
                  </a:cubicBezTo>
                  <a:cubicBezTo>
                    <a:pt x="41478" y="41838"/>
                    <a:pt x="47938" y="48187"/>
                    <a:pt x="54426" y="54647"/>
                  </a:cubicBezTo>
                  <a:cubicBezTo>
                    <a:pt x="59278" y="59499"/>
                    <a:pt x="64241" y="64351"/>
                    <a:pt x="69093" y="69314"/>
                  </a:cubicBezTo>
                  <a:cubicBezTo>
                    <a:pt x="69675" y="69896"/>
                    <a:pt x="70368" y="70257"/>
                    <a:pt x="71505" y="70257"/>
                  </a:cubicBezTo>
                  <a:lnTo>
                    <a:pt x="70701" y="69453"/>
                  </a:lnTo>
                  <a:cubicBezTo>
                    <a:pt x="69675" y="68288"/>
                    <a:pt x="68510" y="67235"/>
                    <a:pt x="67457" y="66098"/>
                  </a:cubicBezTo>
                  <a:cubicBezTo>
                    <a:pt x="59500" y="58224"/>
                    <a:pt x="51653" y="50377"/>
                    <a:pt x="43668" y="42531"/>
                  </a:cubicBezTo>
                  <a:lnTo>
                    <a:pt x="20324" y="19186"/>
                  </a:lnTo>
                  <a:cubicBezTo>
                    <a:pt x="14224" y="13059"/>
                    <a:pt x="8097" y="6931"/>
                    <a:pt x="1969" y="943"/>
                  </a:cubicBezTo>
                  <a:cubicBezTo>
                    <a:pt x="1747" y="582"/>
                    <a:pt x="1387" y="361"/>
                    <a:pt x="1165" y="139"/>
                  </a:cubicBezTo>
                  <a:cubicBezTo>
                    <a:pt x="1165" y="139"/>
                    <a:pt x="1054" y="139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9"/>
            <p:cNvSpPr/>
            <p:nvPr/>
          </p:nvSpPr>
          <p:spPr>
            <a:xfrm>
              <a:off x="3095967" y="3145472"/>
              <a:ext cx="980508" cy="972921"/>
            </a:xfrm>
            <a:custGeom>
              <a:avLst/>
              <a:gdLst/>
              <a:ahLst/>
              <a:cxnLst/>
              <a:rect l="l" t="t" r="r" b="b"/>
              <a:pathLst>
                <a:path w="71727" h="71172" extrusionOk="0">
                  <a:moveTo>
                    <a:pt x="1165" y="0"/>
                  </a:moveTo>
                  <a:cubicBezTo>
                    <a:pt x="804" y="111"/>
                    <a:pt x="472" y="222"/>
                    <a:pt x="0" y="361"/>
                  </a:cubicBezTo>
                  <a:cubicBezTo>
                    <a:pt x="23678" y="24038"/>
                    <a:pt x="47355" y="47494"/>
                    <a:pt x="71033" y="71172"/>
                  </a:cubicBezTo>
                  <a:cubicBezTo>
                    <a:pt x="71393" y="70811"/>
                    <a:pt x="71504" y="70590"/>
                    <a:pt x="71726" y="70229"/>
                  </a:cubicBezTo>
                  <a:cubicBezTo>
                    <a:pt x="48159" y="46801"/>
                    <a:pt x="24731" y="23456"/>
                    <a:pt x="1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9"/>
            <p:cNvSpPr/>
            <p:nvPr/>
          </p:nvSpPr>
          <p:spPr>
            <a:xfrm>
              <a:off x="3151303" y="3136682"/>
              <a:ext cx="950557" cy="940400"/>
            </a:xfrm>
            <a:custGeom>
              <a:avLst/>
              <a:gdLst/>
              <a:ahLst/>
              <a:cxnLst/>
              <a:rect l="l" t="t" r="r" b="b"/>
              <a:pathLst>
                <a:path w="69536" h="68793" extrusionOk="0">
                  <a:moveTo>
                    <a:pt x="794" y="0"/>
                  </a:moveTo>
                  <a:cubicBezTo>
                    <a:pt x="562" y="0"/>
                    <a:pt x="305" y="90"/>
                    <a:pt x="0" y="310"/>
                  </a:cubicBezTo>
                  <a:cubicBezTo>
                    <a:pt x="222" y="532"/>
                    <a:pt x="444" y="865"/>
                    <a:pt x="693" y="1115"/>
                  </a:cubicBezTo>
                  <a:cubicBezTo>
                    <a:pt x="2662" y="3083"/>
                    <a:pt x="4741" y="4913"/>
                    <a:pt x="6682" y="6881"/>
                  </a:cubicBezTo>
                  <a:cubicBezTo>
                    <a:pt x="14556" y="14728"/>
                    <a:pt x="22402" y="22602"/>
                    <a:pt x="30249" y="30337"/>
                  </a:cubicBezTo>
                  <a:cubicBezTo>
                    <a:pt x="39149" y="39348"/>
                    <a:pt x="48048" y="48248"/>
                    <a:pt x="57059" y="57148"/>
                  </a:cubicBezTo>
                  <a:lnTo>
                    <a:pt x="68149" y="68238"/>
                  </a:lnTo>
                  <a:cubicBezTo>
                    <a:pt x="68260" y="68349"/>
                    <a:pt x="68510" y="68571"/>
                    <a:pt x="68732" y="68682"/>
                  </a:cubicBezTo>
                  <a:cubicBezTo>
                    <a:pt x="68732" y="68793"/>
                    <a:pt x="68843" y="68793"/>
                    <a:pt x="68953" y="68793"/>
                  </a:cubicBezTo>
                  <a:cubicBezTo>
                    <a:pt x="69064" y="68571"/>
                    <a:pt x="69203" y="68460"/>
                    <a:pt x="69314" y="68349"/>
                  </a:cubicBezTo>
                  <a:lnTo>
                    <a:pt x="69314" y="67989"/>
                  </a:lnTo>
                  <a:cubicBezTo>
                    <a:pt x="69425" y="67878"/>
                    <a:pt x="69425" y="67878"/>
                    <a:pt x="69536" y="67767"/>
                  </a:cubicBezTo>
                  <a:cubicBezTo>
                    <a:pt x="69203" y="67545"/>
                    <a:pt x="68843" y="67295"/>
                    <a:pt x="68510" y="67074"/>
                  </a:cubicBezTo>
                  <a:cubicBezTo>
                    <a:pt x="63408" y="62000"/>
                    <a:pt x="58224" y="56898"/>
                    <a:pt x="53122" y="51714"/>
                  </a:cubicBezTo>
                  <a:cubicBezTo>
                    <a:pt x="48409" y="47084"/>
                    <a:pt x="43668" y="42342"/>
                    <a:pt x="38927" y="37601"/>
                  </a:cubicBezTo>
                  <a:cubicBezTo>
                    <a:pt x="29334" y="28036"/>
                    <a:pt x="19630" y="18443"/>
                    <a:pt x="10037" y="8850"/>
                  </a:cubicBezTo>
                  <a:cubicBezTo>
                    <a:pt x="7264" y="6077"/>
                    <a:pt x="4492" y="3305"/>
                    <a:pt x="1830" y="532"/>
                  </a:cubicBezTo>
                  <a:cubicBezTo>
                    <a:pt x="1486" y="240"/>
                    <a:pt x="1174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9"/>
            <p:cNvSpPr/>
            <p:nvPr/>
          </p:nvSpPr>
          <p:spPr>
            <a:xfrm>
              <a:off x="3208143" y="3129806"/>
              <a:ext cx="912664" cy="906348"/>
            </a:xfrm>
            <a:custGeom>
              <a:avLst/>
              <a:gdLst/>
              <a:ahLst/>
              <a:cxnLst/>
              <a:rect l="l" t="t" r="r" b="b"/>
              <a:pathLst>
                <a:path w="66764" h="66302" extrusionOk="0">
                  <a:moveTo>
                    <a:pt x="858" y="0"/>
                  </a:moveTo>
                  <a:cubicBezTo>
                    <a:pt x="659" y="0"/>
                    <a:pt x="412" y="87"/>
                    <a:pt x="1" y="231"/>
                  </a:cubicBezTo>
                  <a:cubicBezTo>
                    <a:pt x="22070" y="22301"/>
                    <a:pt x="44112" y="44232"/>
                    <a:pt x="66293" y="66301"/>
                  </a:cubicBezTo>
                  <a:cubicBezTo>
                    <a:pt x="66764" y="65275"/>
                    <a:pt x="66764" y="65275"/>
                    <a:pt x="66071" y="64582"/>
                  </a:cubicBezTo>
                  <a:cubicBezTo>
                    <a:pt x="61108" y="59592"/>
                    <a:pt x="56145" y="54740"/>
                    <a:pt x="51182" y="49777"/>
                  </a:cubicBezTo>
                  <a:cubicBezTo>
                    <a:pt x="43197" y="41820"/>
                    <a:pt x="35101" y="33724"/>
                    <a:pt x="27033" y="25767"/>
                  </a:cubicBezTo>
                  <a:cubicBezTo>
                    <a:pt x="18605" y="17310"/>
                    <a:pt x="10287" y="8993"/>
                    <a:pt x="1831" y="675"/>
                  </a:cubicBezTo>
                  <a:cubicBezTo>
                    <a:pt x="1349" y="193"/>
                    <a:pt x="1156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9"/>
            <p:cNvSpPr/>
            <p:nvPr/>
          </p:nvSpPr>
          <p:spPr>
            <a:xfrm>
              <a:off x="2691567" y="3316019"/>
              <a:ext cx="938049" cy="924393"/>
            </a:xfrm>
            <a:custGeom>
              <a:avLst/>
              <a:gdLst/>
              <a:ahLst/>
              <a:cxnLst/>
              <a:rect l="l" t="t" r="r" b="b"/>
              <a:pathLst>
                <a:path w="68621" h="67622" extrusionOk="0">
                  <a:moveTo>
                    <a:pt x="804" y="1"/>
                  </a:moveTo>
                  <a:cubicBezTo>
                    <a:pt x="582" y="222"/>
                    <a:pt x="361" y="361"/>
                    <a:pt x="0" y="583"/>
                  </a:cubicBezTo>
                  <a:cubicBezTo>
                    <a:pt x="804" y="1498"/>
                    <a:pt x="1636" y="2302"/>
                    <a:pt x="2440" y="2995"/>
                  </a:cubicBezTo>
                  <a:cubicBezTo>
                    <a:pt x="8789" y="9372"/>
                    <a:pt x="15138" y="15610"/>
                    <a:pt x="21376" y="21959"/>
                  </a:cubicBezTo>
                  <a:cubicBezTo>
                    <a:pt x="33520" y="33965"/>
                    <a:pt x="45525" y="45970"/>
                    <a:pt x="57531" y="58003"/>
                  </a:cubicBezTo>
                  <a:cubicBezTo>
                    <a:pt x="60553" y="60886"/>
                    <a:pt x="63547" y="63880"/>
                    <a:pt x="66430" y="66903"/>
                  </a:cubicBezTo>
                  <a:cubicBezTo>
                    <a:pt x="66922" y="67371"/>
                    <a:pt x="67493" y="67621"/>
                    <a:pt x="68209" y="67621"/>
                  </a:cubicBezTo>
                  <a:cubicBezTo>
                    <a:pt x="68341" y="67621"/>
                    <a:pt x="68478" y="67613"/>
                    <a:pt x="68621" y="67596"/>
                  </a:cubicBezTo>
                  <a:cubicBezTo>
                    <a:pt x="45997" y="44944"/>
                    <a:pt x="23456" y="22542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9"/>
            <p:cNvSpPr/>
            <p:nvPr/>
          </p:nvSpPr>
          <p:spPr>
            <a:xfrm>
              <a:off x="2653660" y="3344453"/>
              <a:ext cx="901673" cy="885556"/>
            </a:xfrm>
            <a:custGeom>
              <a:avLst/>
              <a:gdLst/>
              <a:ahLst/>
              <a:cxnLst/>
              <a:rect l="l" t="t" r="r" b="b"/>
              <a:pathLst>
                <a:path w="65960" h="64781" extrusionOk="0">
                  <a:moveTo>
                    <a:pt x="1054" y="0"/>
                  </a:moveTo>
                  <a:cubicBezTo>
                    <a:pt x="805" y="111"/>
                    <a:pt x="694" y="111"/>
                    <a:pt x="694" y="222"/>
                  </a:cubicBezTo>
                  <a:cubicBezTo>
                    <a:pt x="472" y="361"/>
                    <a:pt x="361" y="471"/>
                    <a:pt x="1" y="804"/>
                  </a:cubicBezTo>
                  <a:cubicBezTo>
                    <a:pt x="472" y="1054"/>
                    <a:pt x="805" y="1275"/>
                    <a:pt x="1054" y="1608"/>
                  </a:cubicBezTo>
                  <a:cubicBezTo>
                    <a:pt x="7986" y="8429"/>
                    <a:pt x="14806" y="15249"/>
                    <a:pt x="21737" y="22181"/>
                  </a:cubicBezTo>
                  <a:cubicBezTo>
                    <a:pt x="29805" y="30166"/>
                    <a:pt x="37901" y="38234"/>
                    <a:pt x="45997" y="46330"/>
                  </a:cubicBezTo>
                  <a:cubicBezTo>
                    <a:pt x="51986" y="52207"/>
                    <a:pt x="57891" y="58113"/>
                    <a:pt x="63769" y="64129"/>
                  </a:cubicBezTo>
                  <a:cubicBezTo>
                    <a:pt x="64198" y="64538"/>
                    <a:pt x="64687" y="64781"/>
                    <a:pt x="65280" y="64781"/>
                  </a:cubicBezTo>
                  <a:cubicBezTo>
                    <a:pt x="65493" y="64781"/>
                    <a:pt x="65718" y="64750"/>
                    <a:pt x="65960" y="64684"/>
                  </a:cubicBezTo>
                  <a:cubicBezTo>
                    <a:pt x="44250" y="43086"/>
                    <a:pt x="22652" y="21487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9"/>
            <p:cNvSpPr/>
            <p:nvPr/>
          </p:nvSpPr>
          <p:spPr>
            <a:xfrm>
              <a:off x="3264996" y="3124530"/>
              <a:ext cx="873253" cy="862727"/>
            </a:xfrm>
            <a:custGeom>
              <a:avLst/>
              <a:gdLst/>
              <a:ahLst/>
              <a:cxnLst/>
              <a:rect l="l" t="t" r="r" b="b"/>
              <a:pathLst>
                <a:path w="63881" h="63111" extrusionOk="0">
                  <a:moveTo>
                    <a:pt x="858" y="0"/>
                  </a:moveTo>
                  <a:cubicBezTo>
                    <a:pt x="610" y="0"/>
                    <a:pt x="334" y="54"/>
                    <a:pt x="1" y="146"/>
                  </a:cubicBezTo>
                  <a:cubicBezTo>
                    <a:pt x="21128" y="21162"/>
                    <a:pt x="42282" y="42206"/>
                    <a:pt x="63298" y="63111"/>
                  </a:cubicBezTo>
                  <a:cubicBezTo>
                    <a:pt x="63769" y="62196"/>
                    <a:pt x="63880" y="62196"/>
                    <a:pt x="63076" y="61364"/>
                  </a:cubicBezTo>
                  <a:cubicBezTo>
                    <a:pt x="58446" y="56872"/>
                    <a:pt x="53955" y="52353"/>
                    <a:pt x="49324" y="47862"/>
                  </a:cubicBezTo>
                  <a:cubicBezTo>
                    <a:pt x="40535" y="39073"/>
                    <a:pt x="31774" y="30173"/>
                    <a:pt x="22874" y="21411"/>
                  </a:cubicBezTo>
                  <a:cubicBezTo>
                    <a:pt x="16525" y="15062"/>
                    <a:pt x="10037" y="8574"/>
                    <a:pt x="3577" y="2225"/>
                  </a:cubicBezTo>
                  <a:cubicBezTo>
                    <a:pt x="2995" y="1532"/>
                    <a:pt x="2413" y="1061"/>
                    <a:pt x="1831" y="368"/>
                  </a:cubicBezTo>
                  <a:cubicBezTo>
                    <a:pt x="1506" y="108"/>
                    <a:pt x="1210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9"/>
            <p:cNvSpPr/>
            <p:nvPr/>
          </p:nvSpPr>
          <p:spPr>
            <a:xfrm>
              <a:off x="2622206" y="3374390"/>
              <a:ext cx="865284" cy="852721"/>
            </a:xfrm>
            <a:custGeom>
              <a:avLst/>
              <a:gdLst/>
              <a:ahLst/>
              <a:cxnLst/>
              <a:rect l="l" t="t" r="r" b="b"/>
              <a:pathLst>
                <a:path w="63298" h="62379" extrusionOk="0">
                  <a:moveTo>
                    <a:pt x="693" y="0"/>
                  </a:moveTo>
                  <a:cubicBezTo>
                    <a:pt x="472" y="250"/>
                    <a:pt x="222" y="472"/>
                    <a:pt x="0" y="694"/>
                  </a:cubicBezTo>
                  <a:cubicBezTo>
                    <a:pt x="222" y="943"/>
                    <a:pt x="583" y="1276"/>
                    <a:pt x="804" y="1498"/>
                  </a:cubicBezTo>
                  <a:cubicBezTo>
                    <a:pt x="6128" y="6821"/>
                    <a:pt x="11312" y="12033"/>
                    <a:pt x="16636" y="17218"/>
                  </a:cubicBezTo>
                  <a:lnTo>
                    <a:pt x="35822" y="36404"/>
                  </a:lnTo>
                  <a:cubicBezTo>
                    <a:pt x="41921" y="42531"/>
                    <a:pt x="48049" y="48631"/>
                    <a:pt x="54176" y="54758"/>
                  </a:cubicBezTo>
                  <a:cubicBezTo>
                    <a:pt x="56616" y="57087"/>
                    <a:pt x="59028" y="59500"/>
                    <a:pt x="61329" y="61801"/>
                  </a:cubicBezTo>
                  <a:cubicBezTo>
                    <a:pt x="61729" y="62201"/>
                    <a:pt x="62129" y="62378"/>
                    <a:pt x="62601" y="62378"/>
                  </a:cubicBezTo>
                  <a:cubicBezTo>
                    <a:pt x="62816" y="62378"/>
                    <a:pt x="63046" y="62342"/>
                    <a:pt x="63298" y="62272"/>
                  </a:cubicBezTo>
                  <a:cubicBezTo>
                    <a:pt x="62965" y="61939"/>
                    <a:pt x="62854" y="61690"/>
                    <a:pt x="62605" y="61468"/>
                  </a:cubicBezTo>
                  <a:cubicBezTo>
                    <a:pt x="61218" y="60193"/>
                    <a:pt x="59943" y="58917"/>
                    <a:pt x="58695" y="57642"/>
                  </a:cubicBezTo>
                  <a:cubicBezTo>
                    <a:pt x="49906" y="48992"/>
                    <a:pt x="41117" y="40203"/>
                    <a:pt x="32356" y="31441"/>
                  </a:cubicBezTo>
                  <a:cubicBezTo>
                    <a:pt x="25757" y="24953"/>
                    <a:pt x="19297" y="18383"/>
                    <a:pt x="12810" y="11895"/>
                  </a:cubicBezTo>
                  <a:cubicBezTo>
                    <a:pt x="9704" y="8789"/>
                    <a:pt x="6571" y="5795"/>
                    <a:pt x="3577" y="2662"/>
                  </a:cubicBezTo>
                  <a:cubicBezTo>
                    <a:pt x="2662" y="1747"/>
                    <a:pt x="1608" y="943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9"/>
            <p:cNvSpPr/>
            <p:nvPr/>
          </p:nvSpPr>
          <p:spPr>
            <a:xfrm>
              <a:off x="2585816" y="3406227"/>
              <a:ext cx="840281" cy="827295"/>
            </a:xfrm>
            <a:custGeom>
              <a:avLst/>
              <a:gdLst/>
              <a:ahLst/>
              <a:cxnLst/>
              <a:rect l="l" t="t" r="r" b="b"/>
              <a:pathLst>
                <a:path w="61469" h="60519" extrusionOk="0">
                  <a:moveTo>
                    <a:pt x="1054" y="0"/>
                  </a:moveTo>
                  <a:cubicBezTo>
                    <a:pt x="694" y="222"/>
                    <a:pt x="472" y="333"/>
                    <a:pt x="1" y="694"/>
                  </a:cubicBezTo>
                  <a:cubicBezTo>
                    <a:pt x="583" y="1137"/>
                    <a:pt x="916" y="1387"/>
                    <a:pt x="1165" y="1608"/>
                  </a:cubicBezTo>
                  <a:cubicBezTo>
                    <a:pt x="5768" y="6239"/>
                    <a:pt x="10287" y="10730"/>
                    <a:pt x="14917" y="15249"/>
                  </a:cubicBezTo>
                  <a:lnTo>
                    <a:pt x="26700" y="27033"/>
                  </a:lnTo>
                  <a:cubicBezTo>
                    <a:pt x="36155" y="36376"/>
                    <a:pt x="45637" y="45859"/>
                    <a:pt x="55119" y="55313"/>
                  </a:cubicBezTo>
                  <a:cubicBezTo>
                    <a:pt x="56727" y="56949"/>
                    <a:pt x="58335" y="58557"/>
                    <a:pt x="59971" y="60165"/>
                  </a:cubicBezTo>
                  <a:cubicBezTo>
                    <a:pt x="60248" y="60401"/>
                    <a:pt x="60422" y="60518"/>
                    <a:pt x="60626" y="60518"/>
                  </a:cubicBezTo>
                  <a:cubicBezTo>
                    <a:pt x="60830" y="60518"/>
                    <a:pt x="61066" y="60401"/>
                    <a:pt x="61468" y="60165"/>
                  </a:cubicBezTo>
                  <a:cubicBezTo>
                    <a:pt x="60525" y="59250"/>
                    <a:pt x="59721" y="58446"/>
                    <a:pt x="58806" y="57531"/>
                  </a:cubicBezTo>
                  <a:cubicBezTo>
                    <a:pt x="51071" y="49768"/>
                    <a:pt x="43197" y="42032"/>
                    <a:pt x="35462" y="34297"/>
                  </a:cubicBezTo>
                  <a:cubicBezTo>
                    <a:pt x="30388" y="29223"/>
                    <a:pt x="25175" y="24122"/>
                    <a:pt x="20102" y="18937"/>
                  </a:cubicBezTo>
                  <a:cubicBezTo>
                    <a:pt x="13863" y="12810"/>
                    <a:pt x="7736" y="6571"/>
                    <a:pt x="1498" y="444"/>
                  </a:cubicBezTo>
                  <a:cubicBezTo>
                    <a:pt x="1387" y="222"/>
                    <a:pt x="1165" y="111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9"/>
            <p:cNvSpPr/>
            <p:nvPr/>
          </p:nvSpPr>
          <p:spPr>
            <a:xfrm>
              <a:off x="2558913" y="3440717"/>
              <a:ext cx="813365" cy="806653"/>
            </a:xfrm>
            <a:custGeom>
              <a:avLst/>
              <a:gdLst/>
              <a:ahLst/>
              <a:cxnLst/>
              <a:rect l="l" t="t" r="r" b="b"/>
              <a:pathLst>
                <a:path w="59500" h="59009" extrusionOk="0">
                  <a:moveTo>
                    <a:pt x="693" y="0"/>
                  </a:moveTo>
                  <a:cubicBezTo>
                    <a:pt x="472" y="250"/>
                    <a:pt x="250" y="472"/>
                    <a:pt x="0" y="804"/>
                  </a:cubicBezTo>
                  <a:cubicBezTo>
                    <a:pt x="361" y="1165"/>
                    <a:pt x="693" y="1387"/>
                    <a:pt x="943" y="1636"/>
                  </a:cubicBezTo>
                  <a:cubicBezTo>
                    <a:pt x="4741" y="5324"/>
                    <a:pt x="8429" y="9011"/>
                    <a:pt x="12144" y="12726"/>
                  </a:cubicBezTo>
                  <a:cubicBezTo>
                    <a:pt x="20101" y="20684"/>
                    <a:pt x="28086" y="28530"/>
                    <a:pt x="36043" y="36515"/>
                  </a:cubicBezTo>
                  <a:cubicBezTo>
                    <a:pt x="43335" y="43779"/>
                    <a:pt x="50599" y="50960"/>
                    <a:pt x="57780" y="58224"/>
                  </a:cubicBezTo>
                  <a:cubicBezTo>
                    <a:pt x="57891" y="58335"/>
                    <a:pt x="58002" y="58474"/>
                    <a:pt x="58002" y="58474"/>
                  </a:cubicBezTo>
                  <a:cubicBezTo>
                    <a:pt x="58364" y="58835"/>
                    <a:pt x="58567" y="59008"/>
                    <a:pt x="58777" y="59008"/>
                  </a:cubicBezTo>
                  <a:cubicBezTo>
                    <a:pt x="58969" y="59008"/>
                    <a:pt x="59168" y="58863"/>
                    <a:pt x="59499" y="58585"/>
                  </a:cubicBezTo>
                  <a:cubicBezTo>
                    <a:pt x="59277" y="58224"/>
                    <a:pt x="58917" y="57891"/>
                    <a:pt x="58584" y="57531"/>
                  </a:cubicBezTo>
                  <a:cubicBezTo>
                    <a:pt x="46912" y="45859"/>
                    <a:pt x="35239" y="34214"/>
                    <a:pt x="23456" y="22541"/>
                  </a:cubicBezTo>
                  <a:cubicBezTo>
                    <a:pt x="16746" y="15832"/>
                    <a:pt x="10065" y="9122"/>
                    <a:pt x="3355" y="2440"/>
                  </a:cubicBezTo>
                  <a:cubicBezTo>
                    <a:pt x="2551" y="1636"/>
                    <a:pt x="1747" y="943"/>
                    <a:pt x="943" y="111"/>
                  </a:cubicBezTo>
                  <a:cubicBezTo>
                    <a:pt x="943" y="0"/>
                    <a:pt x="804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9"/>
            <p:cNvSpPr/>
            <p:nvPr/>
          </p:nvSpPr>
          <p:spPr>
            <a:xfrm>
              <a:off x="3326402" y="3123149"/>
              <a:ext cx="822838" cy="811807"/>
            </a:xfrm>
            <a:custGeom>
              <a:avLst/>
              <a:gdLst/>
              <a:ahLst/>
              <a:cxnLst/>
              <a:rect l="l" t="t" r="r" b="b"/>
              <a:pathLst>
                <a:path w="60193" h="59386" extrusionOk="0">
                  <a:moveTo>
                    <a:pt x="976" y="0"/>
                  </a:moveTo>
                  <a:cubicBezTo>
                    <a:pt x="702" y="0"/>
                    <a:pt x="382" y="76"/>
                    <a:pt x="0" y="247"/>
                  </a:cubicBezTo>
                  <a:cubicBezTo>
                    <a:pt x="472" y="469"/>
                    <a:pt x="693" y="718"/>
                    <a:pt x="1054" y="940"/>
                  </a:cubicBezTo>
                  <a:cubicBezTo>
                    <a:pt x="5102" y="5099"/>
                    <a:pt x="9122" y="9147"/>
                    <a:pt x="13281" y="13195"/>
                  </a:cubicBezTo>
                  <a:cubicBezTo>
                    <a:pt x="16996" y="16882"/>
                    <a:pt x="20684" y="20570"/>
                    <a:pt x="24371" y="24174"/>
                  </a:cubicBezTo>
                  <a:cubicBezTo>
                    <a:pt x="28308" y="28083"/>
                    <a:pt x="32245" y="32020"/>
                    <a:pt x="36043" y="35957"/>
                  </a:cubicBezTo>
                  <a:cubicBezTo>
                    <a:pt x="42753" y="42639"/>
                    <a:pt x="49463" y="49349"/>
                    <a:pt x="56144" y="55920"/>
                  </a:cubicBezTo>
                  <a:lnTo>
                    <a:pt x="59277" y="59053"/>
                  </a:lnTo>
                  <a:cubicBezTo>
                    <a:pt x="59388" y="59164"/>
                    <a:pt x="59610" y="59275"/>
                    <a:pt x="59860" y="59386"/>
                  </a:cubicBezTo>
                  <a:cubicBezTo>
                    <a:pt x="60192" y="58692"/>
                    <a:pt x="60081" y="58249"/>
                    <a:pt x="59499" y="57667"/>
                  </a:cubicBezTo>
                  <a:cubicBezTo>
                    <a:pt x="58473" y="56752"/>
                    <a:pt x="57309" y="55587"/>
                    <a:pt x="56255" y="54534"/>
                  </a:cubicBezTo>
                  <a:cubicBezTo>
                    <a:pt x="48520" y="46909"/>
                    <a:pt x="40785" y="39174"/>
                    <a:pt x="33160" y="31438"/>
                  </a:cubicBezTo>
                  <a:cubicBezTo>
                    <a:pt x="26811" y="25089"/>
                    <a:pt x="20462" y="18851"/>
                    <a:pt x="14113" y="12502"/>
                  </a:cubicBezTo>
                  <a:cubicBezTo>
                    <a:pt x="10065" y="8454"/>
                    <a:pt x="6128" y="4517"/>
                    <a:pt x="2080" y="607"/>
                  </a:cubicBezTo>
                  <a:cubicBezTo>
                    <a:pt x="1797" y="236"/>
                    <a:pt x="1458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9"/>
            <p:cNvSpPr/>
            <p:nvPr/>
          </p:nvSpPr>
          <p:spPr>
            <a:xfrm>
              <a:off x="2530480" y="3474072"/>
              <a:ext cx="797453" cy="789128"/>
            </a:xfrm>
            <a:custGeom>
              <a:avLst/>
              <a:gdLst/>
              <a:ahLst/>
              <a:cxnLst/>
              <a:rect l="l" t="t" r="r" b="b"/>
              <a:pathLst>
                <a:path w="58336" h="57727" extrusionOk="0">
                  <a:moveTo>
                    <a:pt x="694" y="0"/>
                  </a:moveTo>
                  <a:cubicBezTo>
                    <a:pt x="472" y="444"/>
                    <a:pt x="361" y="693"/>
                    <a:pt x="1" y="1026"/>
                  </a:cubicBezTo>
                  <a:cubicBezTo>
                    <a:pt x="361" y="1387"/>
                    <a:pt x="694" y="1608"/>
                    <a:pt x="1054" y="1830"/>
                  </a:cubicBezTo>
                  <a:cubicBezTo>
                    <a:pt x="4631" y="5434"/>
                    <a:pt x="8318" y="9122"/>
                    <a:pt x="11895" y="12699"/>
                  </a:cubicBezTo>
                  <a:cubicBezTo>
                    <a:pt x="20102" y="20794"/>
                    <a:pt x="28198" y="28863"/>
                    <a:pt x="36404" y="36958"/>
                  </a:cubicBezTo>
                  <a:cubicBezTo>
                    <a:pt x="43086" y="43668"/>
                    <a:pt x="49796" y="50489"/>
                    <a:pt x="56505" y="57170"/>
                  </a:cubicBezTo>
                  <a:cubicBezTo>
                    <a:pt x="56952" y="57556"/>
                    <a:pt x="57151" y="57727"/>
                    <a:pt x="57415" y="57727"/>
                  </a:cubicBezTo>
                  <a:cubicBezTo>
                    <a:pt x="57626" y="57727"/>
                    <a:pt x="57879" y="57617"/>
                    <a:pt x="58335" y="57420"/>
                  </a:cubicBezTo>
                  <a:cubicBezTo>
                    <a:pt x="39066" y="38234"/>
                    <a:pt x="19991" y="19159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9"/>
            <p:cNvSpPr/>
            <p:nvPr/>
          </p:nvSpPr>
          <p:spPr>
            <a:xfrm>
              <a:off x="2506981" y="3515000"/>
              <a:ext cx="773572" cy="766860"/>
            </a:xfrm>
            <a:custGeom>
              <a:avLst/>
              <a:gdLst/>
              <a:ahLst/>
              <a:cxnLst/>
              <a:rect l="l" t="t" r="r" b="b"/>
              <a:pathLst>
                <a:path w="56589" h="56098" extrusionOk="0">
                  <a:moveTo>
                    <a:pt x="444" y="1"/>
                  </a:moveTo>
                  <a:cubicBezTo>
                    <a:pt x="334" y="222"/>
                    <a:pt x="112" y="583"/>
                    <a:pt x="1" y="805"/>
                  </a:cubicBezTo>
                  <a:cubicBezTo>
                    <a:pt x="694" y="1498"/>
                    <a:pt x="1387" y="2191"/>
                    <a:pt x="2080" y="2773"/>
                  </a:cubicBezTo>
                  <a:cubicBezTo>
                    <a:pt x="6683" y="7403"/>
                    <a:pt x="11313" y="12006"/>
                    <a:pt x="15943" y="16636"/>
                  </a:cubicBezTo>
                  <a:cubicBezTo>
                    <a:pt x="22403" y="23235"/>
                    <a:pt x="29002" y="29695"/>
                    <a:pt x="35573" y="36155"/>
                  </a:cubicBezTo>
                  <a:cubicBezTo>
                    <a:pt x="42033" y="42643"/>
                    <a:pt x="48520" y="49103"/>
                    <a:pt x="54870" y="55563"/>
                  </a:cubicBezTo>
                  <a:cubicBezTo>
                    <a:pt x="55289" y="55924"/>
                    <a:pt x="55490" y="56097"/>
                    <a:pt x="55716" y="56097"/>
                  </a:cubicBezTo>
                  <a:cubicBezTo>
                    <a:pt x="55923" y="56097"/>
                    <a:pt x="56151" y="55952"/>
                    <a:pt x="56589" y="55674"/>
                  </a:cubicBezTo>
                  <a:lnTo>
                    <a:pt x="55895" y="54980"/>
                  </a:lnTo>
                  <a:cubicBezTo>
                    <a:pt x="53372" y="52457"/>
                    <a:pt x="50711" y="49907"/>
                    <a:pt x="48160" y="47356"/>
                  </a:cubicBezTo>
                  <a:cubicBezTo>
                    <a:pt x="40314" y="39510"/>
                    <a:pt x="32329" y="31552"/>
                    <a:pt x="24482" y="23678"/>
                  </a:cubicBezTo>
                  <a:cubicBezTo>
                    <a:pt x="17080" y="16414"/>
                    <a:pt x="9816" y="9122"/>
                    <a:pt x="2524" y="1858"/>
                  </a:cubicBezTo>
                  <a:cubicBezTo>
                    <a:pt x="1969" y="1276"/>
                    <a:pt x="1387" y="694"/>
                    <a:pt x="805" y="112"/>
                  </a:cubicBezTo>
                  <a:cubicBezTo>
                    <a:pt x="694" y="112"/>
                    <a:pt x="583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9"/>
            <p:cNvSpPr/>
            <p:nvPr/>
          </p:nvSpPr>
          <p:spPr>
            <a:xfrm>
              <a:off x="3394246" y="3123873"/>
              <a:ext cx="762950" cy="757646"/>
            </a:xfrm>
            <a:custGeom>
              <a:avLst/>
              <a:gdLst/>
              <a:ahLst/>
              <a:cxnLst/>
              <a:rect l="l" t="t" r="r" b="b"/>
              <a:pathLst>
                <a:path w="55812" h="55424" extrusionOk="0">
                  <a:moveTo>
                    <a:pt x="640" y="0"/>
                  </a:moveTo>
                  <a:cubicBezTo>
                    <a:pt x="446" y="0"/>
                    <a:pt x="234" y="28"/>
                    <a:pt x="0" y="83"/>
                  </a:cubicBezTo>
                  <a:cubicBezTo>
                    <a:pt x="361" y="416"/>
                    <a:pt x="582" y="776"/>
                    <a:pt x="832" y="998"/>
                  </a:cubicBezTo>
                  <a:cubicBezTo>
                    <a:pt x="3133" y="3327"/>
                    <a:pt x="5434" y="5628"/>
                    <a:pt x="7763" y="7929"/>
                  </a:cubicBezTo>
                  <a:cubicBezTo>
                    <a:pt x="12477" y="12560"/>
                    <a:pt x="17107" y="17190"/>
                    <a:pt x="21737" y="21903"/>
                  </a:cubicBezTo>
                  <a:cubicBezTo>
                    <a:pt x="28197" y="28280"/>
                    <a:pt x="34546" y="34629"/>
                    <a:pt x="40895" y="40978"/>
                  </a:cubicBezTo>
                  <a:cubicBezTo>
                    <a:pt x="45525" y="45608"/>
                    <a:pt x="50156" y="50100"/>
                    <a:pt x="54758" y="54730"/>
                  </a:cubicBezTo>
                  <a:cubicBezTo>
                    <a:pt x="55008" y="54952"/>
                    <a:pt x="55229" y="55063"/>
                    <a:pt x="55451" y="55423"/>
                  </a:cubicBezTo>
                  <a:cubicBezTo>
                    <a:pt x="55812" y="54619"/>
                    <a:pt x="55701" y="54037"/>
                    <a:pt x="55118" y="53566"/>
                  </a:cubicBezTo>
                  <a:cubicBezTo>
                    <a:pt x="54647" y="53233"/>
                    <a:pt x="54204" y="52762"/>
                    <a:pt x="53843" y="52290"/>
                  </a:cubicBezTo>
                  <a:cubicBezTo>
                    <a:pt x="49213" y="47688"/>
                    <a:pt x="44611" y="43169"/>
                    <a:pt x="39980" y="38538"/>
                  </a:cubicBezTo>
                  <a:cubicBezTo>
                    <a:pt x="29472" y="28141"/>
                    <a:pt x="19075" y="17633"/>
                    <a:pt x="8567" y="7236"/>
                  </a:cubicBezTo>
                  <a:cubicBezTo>
                    <a:pt x="6377" y="5046"/>
                    <a:pt x="4159" y="2966"/>
                    <a:pt x="2080" y="776"/>
                  </a:cubicBezTo>
                  <a:cubicBezTo>
                    <a:pt x="1663" y="255"/>
                    <a:pt x="1230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9"/>
            <p:cNvSpPr/>
            <p:nvPr/>
          </p:nvSpPr>
          <p:spPr>
            <a:xfrm>
              <a:off x="2464153" y="3598756"/>
              <a:ext cx="723539" cy="718468"/>
            </a:xfrm>
            <a:custGeom>
              <a:avLst/>
              <a:gdLst/>
              <a:ahLst/>
              <a:cxnLst/>
              <a:rect l="l" t="t" r="r" b="b"/>
              <a:pathLst>
                <a:path w="52929" h="52558" extrusionOk="0">
                  <a:moveTo>
                    <a:pt x="361" y="1"/>
                  </a:moveTo>
                  <a:cubicBezTo>
                    <a:pt x="250" y="334"/>
                    <a:pt x="112" y="583"/>
                    <a:pt x="1" y="1165"/>
                  </a:cubicBezTo>
                  <a:cubicBezTo>
                    <a:pt x="250" y="1276"/>
                    <a:pt x="583" y="1498"/>
                    <a:pt x="943" y="1859"/>
                  </a:cubicBezTo>
                  <a:cubicBezTo>
                    <a:pt x="5435" y="6239"/>
                    <a:pt x="9954" y="10731"/>
                    <a:pt x="14446" y="15250"/>
                  </a:cubicBezTo>
                  <a:cubicBezTo>
                    <a:pt x="19409" y="20324"/>
                    <a:pt x="24510" y="25425"/>
                    <a:pt x="29584" y="30499"/>
                  </a:cubicBezTo>
                  <a:cubicBezTo>
                    <a:pt x="35129" y="35933"/>
                    <a:pt x="40674" y="41478"/>
                    <a:pt x="46219" y="47024"/>
                  </a:cubicBezTo>
                  <a:cubicBezTo>
                    <a:pt x="47938" y="48743"/>
                    <a:pt x="49685" y="50378"/>
                    <a:pt x="51293" y="52097"/>
                  </a:cubicBezTo>
                  <a:cubicBezTo>
                    <a:pt x="51564" y="52369"/>
                    <a:pt x="51836" y="52557"/>
                    <a:pt x="52150" y="52557"/>
                  </a:cubicBezTo>
                  <a:cubicBezTo>
                    <a:pt x="52381" y="52557"/>
                    <a:pt x="52635" y="52455"/>
                    <a:pt x="52929" y="52208"/>
                  </a:cubicBezTo>
                  <a:cubicBezTo>
                    <a:pt x="52679" y="51876"/>
                    <a:pt x="52347" y="51626"/>
                    <a:pt x="52097" y="51404"/>
                  </a:cubicBezTo>
                  <a:cubicBezTo>
                    <a:pt x="49214" y="48410"/>
                    <a:pt x="46219" y="45526"/>
                    <a:pt x="43225" y="42504"/>
                  </a:cubicBezTo>
                  <a:lnTo>
                    <a:pt x="32689" y="31996"/>
                  </a:lnTo>
                  <a:cubicBezTo>
                    <a:pt x="25647" y="25065"/>
                    <a:pt x="18716" y="18134"/>
                    <a:pt x="11784" y="11202"/>
                  </a:cubicBezTo>
                  <a:lnTo>
                    <a:pt x="1387" y="805"/>
                  </a:lnTo>
                  <a:cubicBezTo>
                    <a:pt x="1165" y="583"/>
                    <a:pt x="943" y="334"/>
                    <a:pt x="694" y="112"/>
                  </a:cubicBezTo>
                  <a:cubicBezTo>
                    <a:pt x="583" y="112"/>
                    <a:pt x="472" y="112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9"/>
            <p:cNvSpPr/>
            <p:nvPr/>
          </p:nvSpPr>
          <p:spPr>
            <a:xfrm>
              <a:off x="2484631" y="3552906"/>
              <a:ext cx="751959" cy="746765"/>
            </a:xfrm>
            <a:custGeom>
              <a:avLst/>
              <a:gdLst/>
              <a:ahLst/>
              <a:cxnLst/>
              <a:rect l="l" t="t" r="r" b="b"/>
              <a:pathLst>
                <a:path w="55008" h="54628" extrusionOk="0">
                  <a:moveTo>
                    <a:pt x="471" y="0"/>
                  </a:moveTo>
                  <a:cubicBezTo>
                    <a:pt x="250" y="472"/>
                    <a:pt x="139" y="804"/>
                    <a:pt x="0" y="1054"/>
                  </a:cubicBezTo>
                  <a:cubicBezTo>
                    <a:pt x="471" y="1608"/>
                    <a:pt x="943" y="1969"/>
                    <a:pt x="1386" y="2440"/>
                  </a:cubicBezTo>
                  <a:cubicBezTo>
                    <a:pt x="9149" y="10175"/>
                    <a:pt x="16885" y="17911"/>
                    <a:pt x="24731" y="25646"/>
                  </a:cubicBezTo>
                  <a:lnTo>
                    <a:pt x="46579" y="47494"/>
                  </a:lnTo>
                  <a:lnTo>
                    <a:pt x="53261" y="54176"/>
                  </a:lnTo>
                  <a:cubicBezTo>
                    <a:pt x="53626" y="54482"/>
                    <a:pt x="53798" y="54628"/>
                    <a:pt x="54034" y="54628"/>
                  </a:cubicBezTo>
                  <a:cubicBezTo>
                    <a:pt x="54246" y="54628"/>
                    <a:pt x="54508" y="54510"/>
                    <a:pt x="55007" y="54287"/>
                  </a:cubicBezTo>
                  <a:cubicBezTo>
                    <a:pt x="36736" y="36154"/>
                    <a:pt x="18604" y="18133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9"/>
            <p:cNvSpPr/>
            <p:nvPr/>
          </p:nvSpPr>
          <p:spPr>
            <a:xfrm>
              <a:off x="3463977" y="3130148"/>
              <a:ext cx="697771" cy="691101"/>
            </a:xfrm>
            <a:custGeom>
              <a:avLst/>
              <a:gdLst/>
              <a:ahLst/>
              <a:cxnLst/>
              <a:rect l="l" t="t" r="r" b="b"/>
              <a:pathLst>
                <a:path w="51044" h="50556" extrusionOk="0">
                  <a:moveTo>
                    <a:pt x="656" y="1"/>
                  </a:moveTo>
                  <a:cubicBezTo>
                    <a:pt x="450" y="1"/>
                    <a:pt x="233" y="32"/>
                    <a:pt x="1" y="95"/>
                  </a:cubicBezTo>
                  <a:cubicBezTo>
                    <a:pt x="222" y="428"/>
                    <a:pt x="444" y="650"/>
                    <a:pt x="805" y="899"/>
                  </a:cubicBezTo>
                  <a:cubicBezTo>
                    <a:pt x="2995" y="3201"/>
                    <a:pt x="5296" y="5391"/>
                    <a:pt x="7625" y="7720"/>
                  </a:cubicBezTo>
                  <a:cubicBezTo>
                    <a:pt x="14557" y="14651"/>
                    <a:pt x="21488" y="21444"/>
                    <a:pt x="28419" y="28375"/>
                  </a:cubicBezTo>
                  <a:lnTo>
                    <a:pt x="47134" y="47090"/>
                  </a:lnTo>
                  <a:cubicBezTo>
                    <a:pt x="48160" y="48144"/>
                    <a:pt x="49103" y="49059"/>
                    <a:pt x="50128" y="50001"/>
                  </a:cubicBezTo>
                  <a:cubicBezTo>
                    <a:pt x="50239" y="50223"/>
                    <a:pt x="50489" y="50334"/>
                    <a:pt x="50711" y="50556"/>
                  </a:cubicBezTo>
                  <a:cubicBezTo>
                    <a:pt x="51043" y="49752"/>
                    <a:pt x="50711" y="49170"/>
                    <a:pt x="50239" y="48615"/>
                  </a:cubicBezTo>
                  <a:cubicBezTo>
                    <a:pt x="42726" y="41212"/>
                    <a:pt x="35351" y="33810"/>
                    <a:pt x="27837" y="26435"/>
                  </a:cubicBezTo>
                  <a:cubicBezTo>
                    <a:pt x="21238" y="19836"/>
                    <a:pt x="14557" y="13126"/>
                    <a:pt x="7958" y="6555"/>
                  </a:cubicBezTo>
                  <a:cubicBezTo>
                    <a:pt x="5989" y="4587"/>
                    <a:pt x="4049" y="2729"/>
                    <a:pt x="2191" y="788"/>
                  </a:cubicBezTo>
                  <a:cubicBezTo>
                    <a:pt x="1756" y="271"/>
                    <a:pt x="126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9"/>
            <p:cNvSpPr/>
            <p:nvPr/>
          </p:nvSpPr>
          <p:spPr>
            <a:xfrm>
              <a:off x="2448624" y="3644618"/>
              <a:ext cx="691702" cy="690198"/>
            </a:xfrm>
            <a:custGeom>
              <a:avLst/>
              <a:gdLst/>
              <a:ahLst/>
              <a:cxnLst/>
              <a:rect l="l" t="t" r="r" b="b"/>
              <a:pathLst>
                <a:path w="50600" h="50490" extrusionOk="0">
                  <a:moveTo>
                    <a:pt x="333" y="1"/>
                  </a:moveTo>
                  <a:cubicBezTo>
                    <a:pt x="111" y="444"/>
                    <a:pt x="111" y="805"/>
                    <a:pt x="0" y="1138"/>
                  </a:cubicBezTo>
                  <a:cubicBezTo>
                    <a:pt x="16497" y="17551"/>
                    <a:pt x="33021" y="34076"/>
                    <a:pt x="49435" y="50489"/>
                  </a:cubicBezTo>
                  <a:cubicBezTo>
                    <a:pt x="49906" y="50350"/>
                    <a:pt x="50128" y="50240"/>
                    <a:pt x="50599" y="50129"/>
                  </a:cubicBezTo>
                  <a:cubicBezTo>
                    <a:pt x="50239" y="49657"/>
                    <a:pt x="50017" y="49436"/>
                    <a:pt x="49767" y="49214"/>
                  </a:cubicBezTo>
                  <a:cubicBezTo>
                    <a:pt x="48048" y="47578"/>
                    <a:pt x="46440" y="45970"/>
                    <a:pt x="44804" y="44251"/>
                  </a:cubicBezTo>
                  <a:cubicBezTo>
                    <a:pt x="37180" y="36737"/>
                    <a:pt x="29555" y="29113"/>
                    <a:pt x="21931" y="21488"/>
                  </a:cubicBezTo>
                  <a:cubicBezTo>
                    <a:pt x="15693" y="15361"/>
                    <a:pt x="9565" y="9122"/>
                    <a:pt x="3327" y="2995"/>
                  </a:cubicBezTo>
                  <a:cubicBezTo>
                    <a:pt x="2523" y="2191"/>
                    <a:pt x="1830" y="1387"/>
                    <a:pt x="1026" y="583"/>
                  </a:cubicBezTo>
                  <a:cubicBezTo>
                    <a:pt x="804" y="444"/>
                    <a:pt x="555" y="223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9"/>
            <p:cNvSpPr/>
            <p:nvPr/>
          </p:nvSpPr>
          <p:spPr>
            <a:xfrm>
              <a:off x="2432698" y="3695033"/>
              <a:ext cx="655312" cy="650350"/>
            </a:xfrm>
            <a:custGeom>
              <a:avLst/>
              <a:gdLst/>
              <a:ahLst/>
              <a:cxnLst/>
              <a:rect l="l" t="t" r="r" b="b"/>
              <a:pathLst>
                <a:path w="47938" h="47575" extrusionOk="0">
                  <a:moveTo>
                    <a:pt x="583" y="0"/>
                  </a:moveTo>
                  <a:lnTo>
                    <a:pt x="583" y="0"/>
                  </a:lnTo>
                  <a:cubicBezTo>
                    <a:pt x="1" y="804"/>
                    <a:pt x="222" y="1387"/>
                    <a:pt x="805" y="1858"/>
                  </a:cubicBezTo>
                  <a:cubicBezTo>
                    <a:pt x="1387" y="2302"/>
                    <a:pt x="1969" y="2884"/>
                    <a:pt x="2551" y="3466"/>
                  </a:cubicBezTo>
                  <a:cubicBezTo>
                    <a:pt x="11091" y="12005"/>
                    <a:pt x="19630" y="20573"/>
                    <a:pt x="28308" y="29112"/>
                  </a:cubicBezTo>
                  <a:cubicBezTo>
                    <a:pt x="34186" y="35129"/>
                    <a:pt x="40203" y="41006"/>
                    <a:pt x="46219" y="47023"/>
                  </a:cubicBezTo>
                  <a:cubicBezTo>
                    <a:pt x="46660" y="47403"/>
                    <a:pt x="46859" y="47574"/>
                    <a:pt x="47099" y="47574"/>
                  </a:cubicBezTo>
                  <a:cubicBezTo>
                    <a:pt x="47298" y="47574"/>
                    <a:pt x="47525" y="47458"/>
                    <a:pt x="47938" y="47245"/>
                  </a:cubicBezTo>
                  <a:cubicBezTo>
                    <a:pt x="32107" y="31552"/>
                    <a:pt x="16414" y="15832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9"/>
            <p:cNvSpPr/>
            <p:nvPr/>
          </p:nvSpPr>
          <p:spPr>
            <a:xfrm>
              <a:off x="2423225" y="3751887"/>
              <a:ext cx="615902" cy="603995"/>
            </a:xfrm>
            <a:custGeom>
              <a:avLst/>
              <a:gdLst/>
              <a:ahLst/>
              <a:cxnLst/>
              <a:rect l="l" t="t" r="r" b="b"/>
              <a:pathLst>
                <a:path w="45055" h="44184" extrusionOk="0">
                  <a:moveTo>
                    <a:pt x="472" y="0"/>
                  </a:moveTo>
                  <a:lnTo>
                    <a:pt x="472" y="0"/>
                  </a:lnTo>
                  <a:cubicBezTo>
                    <a:pt x="0" y="804"/>
                    <a:pt x="333" y="1275"/>
                    <a:pt x="915" y="1747"/>
                  </a:cubicBezTo>
                  <a:cubicBezTo>
                    <a:pt x="7265" y="7985"/>
                    <a:pt x="13503" y="14334"/>
                    <a:pt x="19880" y="20573"/>
                  </a:cubicBezTo>
                  <a:cubicBezTo>
                    <a:pt x="27033" y="27726"/>
                    <a:pt x="34186" y="35018"/>
                    <a:pt x="41478" y="42171"/>
                  </a:cubicBezTo>
                  <a:cubicBezTo>
                    <a:pt x="41921" y="42642"/>
                    <a:pt x="42504" y="43086"/>
                    <a:pt x="42975" y="43668"/>
                  </a:cubicBezTo>
                  <a:cubicBezTo>
                    <a:pt x="43312" y="44005"/>
                    <a:pt x="43602" y="44184"/>
                    <a:pt x="43991" y="44184"/>
                  </a:cubicBezTo>
                  <a:cubicBezTo>
                    <a:pt x="44274" y="44184"/>
                    <a:pt x="44610" y="44088"/>
                    <a:pt x="45054" y="43890"/>
                  </a:cubicBezTo>
                  <a:cubicBezTo>
                    <a:pt x="44472" y="43446"/>
                    <a:pt x="44001" y="43197"/>
                    <a:pt x="43779" y="42864"/>
                  </a:cubicBezTo>
                  <a:cubicBezTo>
                    <a:pt x="38705" y="37901"/>
                    <a:pt x="33604" y="32799"/>
                    <a:pt x="28530" y="27837"/>
                  </a:cubicBezTo>
                  <a:cubicBezTo>
                    <a:pt x="19408" y="18715"/>
                    <a:pt x="10398" y="9704"/>
                    <a:pt x="1276" y="693"/>
                  </a:cubicBezTo>
                  <a:cubicBezTo>
                    <a:pt x="1276" y="582"/>
                    <a:pt x="1165" y="582"/>
                    <a:pt x="1165" y="471"/>
                  </a:cubicBezTo>
                  <a:cubicBezTo>
                    <a:pt x="915" y="361"/>
                    <a:pt x="694" y="111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9"/>
            <p:cNvSpPr/>
            <p:nvPr/>
          </p:nvSpPr>
          <p:spPr>
            <a:xfrm>
              <a:off x="3538260" y="3140920"/>
              <a:ext cx="618937" cy="614002"/>
            </a:xfrm>
            <a:custGeom>
              <a:avLst/>
              <a:gdLst/>
              <a:ahLst/>
              <a:cxnLst/>
              <a:rect l="l" t="t" r="r" b="b"/>
              <a:pathLst>
                <a:path w="45277" h="44916" extrusionOk="0">
                  <a:moveTo>
                    <a:pt x="1" y="0"/>
                  </a:moveTo>
                  <a:lnTo>
                    <a:pt x="1831" y="1830"/>
                  </a:lnTo>
                  <a:lnTo>
                    <a:pt x="15943" y="15943"/>
                  </a:lnTo>
                  <a:cubicBezTo>
                    <a:pt x="25287" y="25286"/>
                    <a:pt x="34769" y="34657"/>
                    <a:pt x="44112" y="44001"/>
                  </a:cubicBezTo>
                  <a:cubicBezTo>
                    <a:pt x="44223" y="44112"/>
                    <a:pt x="44362" y="44223"/>
                    <a:pt x="44473" y="44361"/>
                  </a:cubicBezTo>
                  <a:cubicBezTo>
                    <a:pt x="44694" y="44583"/>
                    <a:pt x="44916" y="44694"/>
                    <a:pt x="45166" y="44916"/>
                  </a:cubicBezTo>
                  <a:cubicBezTo>
                    <a:pt x="45277" y="44001"/>
                    <a:pt x="45055" y="43419"/>
                    <a:pt x="44473" y="42837"/>
                  </a:cubicBezTo>
                  <a:cubicBezTo>
                    <a:pt x="37763" y="36266"/>
                    <a:pt x="31053" y="29556"/>
                    <a:pt x="24483" y="22985"/>
                  </a:cubicBezTo>
                  <a:cubicBezTo>
                    <a:pt x="17191" y="15693"/>
                    <a:pt x="9927" y="8429"/>
                    <a:pt x="2635" y="1026"/>
                  </a:cubicBezTo>
                  <a:cubicBezTo>
                    <a:pt x="1942" y="333"/>
                    <a:pt x="1138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9"/>
            <p:cNvSpPr/>
            <p:nvPr/>
          </p:nvSpPr>
          <p:spPr>
            <a:xfrm>
              <a:off x="2420190" y="3811762"/>
              <a:ext cx="555644" cy="550368"/>
            </a:xfrm>
            <a:custGeom>
              <a:avLst/>
              <a:gdLst/>
              <a:ahLst/>
              <a:cxnLst/>
              <a:rect l="l" t="t" r="r" b="b"/>
              <a:pathLst>
                <a:path w="40647" h="40261" extrusionOk="0">
                  <a:moveTo>
                    <a:pt x="333" y="1"/>
                  </a:moveTo>
                  <a:lnTo>
                    <a:pt x="333" y="1"/>
                  </a:lnTo>
                  <a:cubicBezTo>
                    <a:pt x="1" y="833"/>
                    <a:pt x="333" y="1276"/>
                    <a:pt x="916" y="1858"/>
                  </a:cubicBezTo>
                  <a:cubicBezTo>
                    <a:pt x="3688" y="4520"/>
                    <a:pt x="6350" y="7182"/>
                    <a:pt x="9011" y="9843"/>
                  </a:cubicBezTo>
                  <a:cubicBezTo>
                    <a:pt x="18937" y="19769"/>
                    <a:pt x="28863" y="29695"/>
                    <a:pt x="38816" y="39648"/>
                  </a:cubicBezTo>
                  <a:cubicBezTo>
                    <a:pt x="39193" y="40025"/>
                    <a:pt x="39531" y="40261"/>
                    <a:pt x="39961" y="40261"/>
                  </a:cubicBezTo>
                  <a:cubicBezTo>
                    <a:pt x="40164" y="40261"/>
                    <a:pt x="40388" y="40208"/>
                    <a:pt x="40646" y="40092"/>
                  </a:cubicBezTo>
                  <a:cubicBezTo>
                    <a:pt x="39260" y="38373"/>
                    <a:pt x="1027" y="36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9"/>
            <p:cNvSpPr/>
            <p:nvPr/>
          </p:nvSpPr>
          <p:spPr>
            <a:xfrm>
              <a:off x="3621647" y="3159867"/>
              <a:ext cx="521155" cy="519255"/>
            </a:xfrm>
            <a:custGeom>
              <a:avLst/>
              <a:gdLst/>
              <a:ahLst/>
              <a:cxnLst/>
              <a:rect l="l" t="t" r="r" b="b"/>
              <a:pathLst>
                <a:path w="38124" h="37985" extrusionOk="0">
                  <a:moveTo>
                    <a:pt x="1" y="1"/>
                  </a:moveTo>
                  <a:lnTo>
                    <a:pt x="1" y="1"/>
                  </a:lnTo>
                  <a:cubicBezTo>
                    <a:pt x="472" y="444"/>
                    <a:pt x="694" y="805"/>
                    <a:pt x="943" y="1027"/>
                  </a:cubicBezTo>
                  <a:cubicBezTo>
                    <a:pt x="3355" y="3466"/>
                    <a:pt x="5906" y="5879"/>
                    <a:pt x="8318" y="8318"/>
                  </a:cubicBezTo>
                  <a:cubicBezTo>
                    <a:pt x="17911" y="17884"/>
                    <a:pt x="27615" y="27588"/>
                    <a:pt x="37319" y="37181"/>
                  </a:cubicBezTo>
                  <a:lnTo>
                    <a:pt x="38123" y="37985"/>
                  </a:lnTo>
                  <a:cubicBezTo>
                    <a:pt x="38123" y="36737"/>
                    <a:pt x="37679" y="36044"/>
                    <a:pt x="36986" y="35351"/>
                  </a:cubicBezTo>
                  <a:cubicBezTo>
                    <a:pt x="31552" y="30028"/>
                    <a:pt x="26118" y="24593"/>
                    <a:pt x="20795" y="19270"/>
                  </a:cubicBezTo>
                  <a:cubicBezTo>
                    <a:pt x="14806" y="13281"/>
                    <a:pt x="8789" y="7376"/>
                    <a:pt x="2912" y="1387"/>
                  </a:cubicBezTo>
                  <a:cubicBezTo>
                    <a:pt x="2080" y="555"/>
                    <a:pt x="1276" y="22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9"/>
            <p:cNvSpPr/>
            <p:nvPr/>
          </p:nvSpPr>
          <p:spPr>
            <a:xfrm>
              <a:off x="2424742" y="3876571"/>
              <a:ext cx="489687" cy="485449"/>
            </a:xfrm>
            <a:custGeom>
              <a:avLst/>
              <a:gdLst/>
              <a:ahLst/>
              <a:cxnLst/>
              <a:rect l="l" t="t" r="r" b="b"/>
              <a:pathLst>
                <a:path w="35822" h="35512" extrusionOk="0">
                  <a:moveTo>
                    <a:pt x="111" y="1"/>
                  </a:moveTo>
                  <a:lnTo>
                    <a:pt x="111" y="1"/>
                  </a:lnTo>
                  <a:cubicBezTo>
                    <a:pt x="0" y="944"/>
                    <a:pt x="361" y="1637"/>
                    <a:pt x="915" y="2191"/>
                  </a:cubicBezTo>
                  <a:cubicBezTo>
                    <a:pt x="4159" y="5435"/>
                    <a:pt x="7514" y="8679"/>
                    <a:pt x="10758" y="11895"/>
                  </a:cubicBezTo>
                  <a:cubicBezTo>
                    <a:pt x="16525" y="17690"/>
                    <a:pt x="22181" y="23346"/>
                    <a:pt x="27948" y="29002"/>
                  </a:cubicBezTo>
                  <a:cubicBezTo>
                    <a:pt x="29916" y="30970"/>
                    <a:pt x="31885" y="32939"/>
                    <a:pt x="33853" y="34907"/>
                  </a:cubicBezTo>
                  <a:cubicBezTo>
                    <a:pt x="34213" y="35331"/>
                    <a:pt x="34703" y="35512"/>
                    <a:pt x="35223" y="35512"/>
                  </a:cubicBezTo>
                  <a:cubicBezTo>
                    <a:pt x="35384" y="35512"/>
                    <a:pt x="35547" y="35495"/>
                    <a:pt x="35711" y="35462"/>
                  </a:cubicBezTo>
                  <a:cubicBezTo>
                    <a:pt x="35711" y="35351"/>
                    <a:pt x="35711" y="35351"/>
                    <a:pt x="35822" y="35240"/>
                  </a:cubicBezTo>
                  <a:cubicBezTo>
                    <a:pt x="35461" y="35018"/>
                    <a:pt x="35129" y="34769"/>
                    <a:pt x="34879" y="34436"/>
                  </a:cubicBezTo>
                  <a:cubicBezTo>
                    <a:pt x="31663" y="31303"/>
                    <a:pt x="28530" y="28198"/>
                    <a:pt x="25314" y="24954"/>
                  </a:cubicBezTo>
                  <a:cubicBezTo>
                    <a:pt x="18937" y="18494"/>
                    <a:pt x="12477" y="12145"/>
                    <a:pt x="6017" y="5657"/>
                  </a:cubicBezTo>
                  <a:lnTo>
                    <a:pt x="804" y="472"/>
                  </a:lnTo>
                  <a:cubicBezTo>
                    <a:pt x="583" y="361"/>
                    <a:pt x="361" y="250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9"/>
            <p:cNvSpPr/>
            <p:nvPr/>
          </p:nvSpPr>
          <p:spPr>
            <a:xfrm>
              <a:off x="2437250" y="3949350"/>
              <a:ext cx="405931" cy="404413"/>
            </a:xfrm>
            <a:custGeom>
              <a:avLst/>
              <a:gdLst/>
              <a:ahLst/>
              <a:cxnLst/>
              <a:rect l="l" t="t" r="r" b="b"/>
              <a:pathLst>
                <a:path w="29695" h="29584" extrusionOk="0">
                  <a:moveTo>
                    <a:pt x="0" y="0"/>
                  </a:moveTo>
                  <a:cubicBezTo>
                    <a:pt x="139" y="1165"/>
                    <a:pt x="250" y="1969"/>
                    <a:pt x="1054" y="2551"/>
                  </a:cubicBezTo>
                  <a:lnTo>
                    <a:pt x="2218" y="3688"/>
                  </a:lnTo>
                  <a:cubicBezTo>
                    <a:pt x="10536" y="11894"/>
                    <a:pt x="18715" y="20101"/>
                    <a:pt x="26922" y="28308"/>
                  </a:cubicBezTo>
                  <a:cubicBezTo>
                    <a:pt x="27615" y="29112"/>
                    <a:pt x="28419" y="29583"/>
                    <a:pt x="29694" y="29583"/>
                  </a:cubicBezTo>
                  <a:cubicBezTo>
                    <a:pt x="19769" y="19741"/>
                    <a:pt x="10065" y="99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9"/>
            <p:cNvSpPr/>
            <p:nvPr/>
          </p:nvSpPr>
          <p:spPr>
            <a:xfrm>
              <a:off x="3722846" y="3197774"/>
              <a:ext cx="390005" cy="385084"/>
            </a:xfrm>
            <a:custGeom>
              <a:avLst/>
              <a:gdLst/>
              <a:ahLst/>
              <a:cxnLst/>
              <a:rect l="l" t="t" r="r" b="b"/>
              <a:pathLst>
                <a:path w="28530" h="28170" extrusionOk="0">
                  <a:moveTo>
                    <a:pt x="0" y="0"/>
                  </a:moveTo>
                  <a:cubicBezTo>
                    <a:pt x="9482" y="9344"/>
                    <a:pt x="18826" y="18715"/>
                    <a:pt x="28308" y="28170"/>
                  </a:cubicBezTo>
                  <a:cubicBezTo>
                    <a:pt x="28419" y="28059"/>
                    <a:pt x="28419" y="28059"/>
                    <a:pt x="28530" y="28059"/>
                  </a:cubicBezTo>
                  <a:cubicBezTo>
                    <a:pt x="28086" y="26894"/>
                    <a:pt x="27726" y="25868"/>
                    <a:pt x="26811" y="25064"/>
                  </a:cubicBezTo>
                  <a:cubicBezTo>
                    <a:pt x="26229" y="24593"/>
                    <a:pt x="25757" y="24122"/>
                    <a:pt x="25314" y="23678"/>
                  </a:cubicBezTo>
                  <a:lnTo>
                    <a:pt x="7153" y="5545"/>
                  </a:lnTo>
                  <a:cubicBezTo>
                    <a:pt x="5767" y="4270"/>
                    <a:pt x="4519" y="2995"/>
                    <a:pt x="3244" y="1608"/>
                  </a:cubicBezTo>
                  <a:cubicBezTo>
                    <a:pt x="2301" y="693"/>
                    <a:pt x="1276" y="33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9"/>
            <p:cNvSpPr/>
            <p:nvPr/>
          </p:nvSpPr>
          <p:spPr>
            <a:xfrm>
              <a:off x="2467571" y="4044097"/>
              <a:ext cx="280850" cy="282750"/>
            </a:xfrm>
            <a:custGeom>
              <a:avLst/>
              <a:gdLst/>
              <a:ahLst/>
              <a:cxnLst/>
              <a:rect l="l" t="t" r="r" b="b"/>
              <a:pathLst>
                <a:path w="20545" h="20684" extrusionOk="0">
                  <a:moveTo>
                    <a:pt x="0" y="1"/>
                  </a:moveTo>
                  <a:lnTo>
                    <a:pt x="0" y="1"/>
                  </a:lnTo>
                  <a:cubicBezTo>
                    <a:pt x="333" y="1165"/>
                    <a:pt x="693" y="2191"/>
                    <a:pt x="1498" y="2995"/>
                  </a:cubicBezTo>
                  <a:cubicBezTo>
                    <a:pt x="6932" y="8318"/>
                    <a:pt x="12338" y="13752"/>
                    <a:pt x="17662" y="19187"/>
                  </a:cubicBezTo>
                  <a:cubicBezTo>
                    <a:pt x="18466" y="19991"/>
                    <a:pt x="19519" y="20323"/>
                    <a:pt x="20545" y="20684"/>
                  </a:cubicBezTo>
                  <a:cubicBezTo>
                    <a:pt x="13614" y="13752"/>
                    <a:pt x="6793" y="69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9"/>
            <p:cNvSpPr/>
            <p:nvPr/>
          </p:nvSpPr>
          <p:spPr>
            <a:xfrm>
              <a:off x="3871411" y="3278126"/>
              <a:ext cx="162605" cy="164122"/>
            </a:xfrm>
            <a:custGeom>
              <a:avLst/>
              <a:gdLst/>
              <a:ahLst/>
              <a:cxnLst/>
              <a:rect l="l" t="t" r="r" b="b"/>
              <a:pathLst>
                <a:path w="11895" h="12006" extrusionOk="0">
                  <a:moveTo>
                    <a:pt x="1" y="0"/>
                  </a:moveTo>
                  <a:lnTo>
                    <a:pt x="1" y="0"/>
                  </a:lnTo>
                  <a:cubicBezTo>
                    <a:pt x="3910" y="3937"/>
                    <a:pt x="7847" y="7985"/>
                    <a:pt x="11895" y="12005"/>
                  </a:cubicBezTo>
                  <a:cubicBezTo>
                    <a:pt x="9926" y="8207"/>
                    <a:pt x="2080" y="47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4" name="Google Shape;2724;p69"/>
          <p:cNvGrpSpPr/>
          <p:nvPr/>
        </p:nvGrpSpPr>
        <p:grpSpPr>
          <a:xfrm>
            <a:off x="2329996" y="1506261"/>
            <a:ext cx="2061053" cy="1317063"/>
            <a:chOff x="2329996" y="1506261"/>
            <a:chExt cx="2061053" cy="1317063"/>
          </a:xfrm>
        </p:grpSpPr>
        <p:sp>
          <p:nvSpPr>
            <p:cNvPr id="2725" name="Google Shape;2725;p69"/>
            <p:cNvSpPr/>
            <p:nvPr/>
          </p:nvSpPr>
          <p:spPr>
            <a:xfrm>
              <a:off x="3541294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9"/>
            <p:cNvSpPr/>
            <p:nvPr/>
          </p:nvSpPr>
          <p:spPr>
            <a:xfrm>
              <a:off x="3692895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9"/>
            <p:cNvSpPr/>
            <p:nvPr/>
          </p:nvSpPr>
          <p:spPr>
            <a:xfrm>
              <a:off x="3844509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9"/>
            <p:cNvSpPr/>
            <p:nvPr/>
          </p:nvSpPr>
          <p:spPr>
            <a:xfrm>
              <a:off x="3996109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9"/>
            <p:cNvSpPr/>
            <p:nvPr/>
          </p:nvSpPr>
          <p:spPr>
            <a:xfrm>
              <a:off x="4147709" y="17160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0" y="0"/>
                  </a:moveTo>
                  <a:cubicBezTo>
                    <a:pt x="805" y="0"/>
                    <a:pt x="104" y="659"/>
                    <a:pt x="0" y="1509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9"/>
            <p:cNvSpPr/>
            <p:nvPr/>
          </p:nvSpPr>
          <p:spPr>
            <a:xfrm>
              <a:off x="2405796" y="1792033"/>
              <a:ext cx="45863" cy="45863"/>
            </a:xfrm>
            <a:custGeom>
              <a:avLst/>
              <a:gdLst/>
              <a:ahLst/>
              <a:cxnLst/>
              <a:rect l="l" t="t" r="r" b="b"/>
              <a:pathLst>
                <a:path w="3355" h="3355" extrusionOk="0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9"/>
            <p:cNvSpPr/>
            <p:nvPr/>
          </p:nvSpPr>
          <p:spPr>
            <a:xfrm>
              <a:off x="2557396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9"/>
            <p:cNvSpPr/>
            <p:nvPr/>
          </p:nvSpPr>
          <p:spPr>
            <a:xfrm>
              <a:off x="2707479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9"/>
            <p:cNvSpPr/>
            <p:nvPr/>
          </p:nvSpPr>
          <p:spPr>
            <a:xfrm>
              <a:off x="2860597" y="1791869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6" y="0"/>
                  </a:moveTo>
                  <a:cubicBezTo>
                    <a:pt x="1645" y="0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9"/>
            <p:cNvSpPr/>
            <p:nvPr/>
          </p:nvSpPr>
          <p:spPr>
            <a:xfrm>
              <a:off x="3010680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9"/>
            <p:cNvSpPr/>
            <p:nvPr/>
          </p:nvSpPr>
          <p:spPr>
            <a:xfrm>
              <a:off x="3162294" y="1792033"/>
              <a:ext cx="47380" cy="45863"/>
            </a:xfrm>
            <a:custGeom>
              <a:avLst/>
              <a:gdLst/>
              <a:ahLst/>
              <a:cxnLst/>
              <a:rect l="l" t="t" r="r" b="b"/>
              <a:pathLst>
                <a:path w="3466" h="3355" extrusionOk="0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9"/>
            <p:cNvSpPr/>
            <p:nvPr/>
          </p:nvSpPr>
          <p:spPr>
            <a:xfrm>
              <a:off x="3313894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9"/>
            <p:cNvSpPr/>
            <p:nvPr/>
          </p:nvSpPr>
          <p:spPr>
            <a:xfrm>
              <a:off x="3465494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1" y="1648"/>
                  </a:cubicBezTo>
                  <a:cubicBezTo>
                    <a:pt x="111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9"/>
            <p:cNvSpPr/>
            <p:nvPr/>
          </p:nvSpPr>
          <p:spPr>
            <a:xfrm>
              <a:off x="3617094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7" y="0"/>
                  </a:moveTo>
                  <a:cubicBezTo>
                    <a:pt x="1742" y="0"/>
                    <a:pt x="1676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452"/>
                    <a:pt x="3356" y="1509"/>
                  </a:cubicBezTo>
                  <a:cubicBezTo>
                    <a:pt x="3356" y="659"/>
                    <a:pt x="2661" y="0"/>
                    <a:pt x="1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9"/>
            <p:cNvSpPr/>
            <p:nvPr/>
          </p:nvSpPr>
          <p:spPr>
            <a:xfrm>
              <a:off x="3768695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4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9"/>
            <p:cNvSpPr/>
            <p:nvPr/>
          </p:nvSpPr>
          <p:spPr>
            <a:xfrm>
              <a:off x="3920309" y="1791869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805" y="0"/>
                  </a:moveTo>
                  <a:cubicBezTo>
                    <a:pt x="1740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111" y="2563"/>
                    <a:pt x="804" y="3367"/>
                    <a:pt x="1719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9"/>
            <p:cNvSpPr/>
            <p:nvPr/>
          </p:nvSpPr>
          <p:spPr>
            <a:xfrm>
              <a:off x="4071909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19" y="0"/>
                  </a:moveTo>
                  <a:cubicBezTo>
                    <a:pt x="804" y="0"/>
                    <a:pt x="111" y="693"/>
                    <a:pt x="0" y="1497"/>
                  </a:cubicBezTo>
                  <a:cubicBezTo>
                    <a:pt x="0" y="2440"/>
                    <a:pt x="69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9"/>
            <p:cNvSpPr/>
            <p:nvPr/>
          </p:nvSpPr>
          <p:spPr>
            <a:xfrm>
              <a:off x="4223509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9"/>
            <p:cNvSpPr/>
            <p:nvPr/>
          </p:nvSpPr>
          <p:spPr>
            <a:xfrm>
              <a:off x="2329996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2481596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9"/>
            <p:cNvSpPr/>
            <p:nvPr/>
          </p:nvSpPr>
          <p:spPr>
            <a:xfrm>
              <a:off x="2633196" y="18676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714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9"/>
            <p:cNvSpPr/>
            <p:nvPr/>
          </p:nvSpPr>
          <p:spPr>
            <a:xfrm>
              <a:off x="2784797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9"/>
            <p:cNvSpPr/>
            <p:nvPr/>
          </p:nvSpPr>
          <p:spPr>
            <a:xfrm>
              <a:off x="2936397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4"/>
                    <a:pt x="3245" y="2551"/>
                    <a:pt x="3356" y="1747"/>
                  </a:cubicBezTo>
                  <a:cubicBezTo>
                    <a:pt x="3356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69"/>
            <p:cNvSpPr/>
            <p:nvPr/>
          </p:nvSpPr>
          <p:spPr>
            <a:xfrm>
              <a:off x="3086493" y="18678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9"/>
            <p:cNvSpPr/>
            <p:nvPr/>
          </p:nvSpPr>
          <p:spPr>
            <a:xfrm>
              <a:off x="3238094" y="1867683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3389694" y="1867669"/>
              <a:ext cx="47394" cy="46041"/>
            </a:xfrm>
            <a:custGeom>
              <a:avLst/>
              <a:gdLst/>
              <a:ahLst/>
              <a:cxnLst/>
              <a:rect l="l" t="t" r="r" b="b"/>
              <a:pathLst>
                <a:path w="3467" h="3368" extrusionOk="0">
                  <a:moveTo>
                    <a:pt x="1660" y="1"/>
                  </a:moveTo>
                  <a:cubicBezTo>
                    <a:pt x="806" y="1"/>
                    <a:pt x="111" y="659"/>
                    <a:pt x="111" y="1509"/>
                  </a:cubicBezTo>
                  <a:cubicBezTo>
                    <a:pt x="0" y="2452"/>
                    <a:pt x="805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9"/>
            <p:cNvSpPr/>
            <p:nvPr/>
          </p:nvSpPr>
          <p:spPr>
            <a:xfrm>
              <a:off x="3541294" y="18678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244"/>
                    <a:pt x="3355" y="2551"/>
                    <a:pt x="3355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9"/>
            <p:cNvSpPr/>
            <p:nvPr/>
          </p:nvSpPr>
          <p:spPr>
            <a:xfrm>
              <a:off x="3692895" y="18678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9"/>
            <p:cNvSpPr/>
            <p:nvPr/>
          </p:nvSpPr>
          <p:spPr>
            <a:xfrm>
              <a:off x="3844509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9"/>
            <p:cNvSpPr/>
            <p:nvPr/>
          </p:nvSpPr>
          <p:spPr>
            <a:xfrm>
              <a:off x="3996109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804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9"/>
            <p:cNvSpPr/>
            <p:nvPr/>
          </p:nvSpPr>
          <p:spPr>
            <a:xfrm>
              <a:off x="4147709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805" y="0"/>
                    <a:pt x="111" y="693"/>
                    <a:pt x="0" y="1636"/>
                  </a:cubicBezTo>
                  <a:cubicBezTo>
                    <a:pt x="0" y="2551"/>
                    <a:pt x="805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9"/>
            <p:cNvSpPr/>
            <p:nvPr/>
          </p:nvSpPr>
          <p:spPr>
            <a:xfrm>
              <a:off x="4299310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9"/>
            <p:cNvSpPr/>
            <p:nvPr/>
          </p:nvSpPr>
          <p:spPr>
            <a:xfrm>
              <a:off x="2405796" y="19436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3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9"/>
            <p:cNvSpPr/>
            <p:nvPr/>
          </p:nvSpPr>
          <p:spPr>
            <a:xfrm>
              <a:off x="2555879" y="1943469"/>
              <a:ext cx="47394" cy="46041"/>
            </a:xfrm>
            <a:custGeom>
              <a:avLst/>
              <a:gdLst/>
              <a:ahLst/>
              <a:cxnLst/>
              <a:rect l="l" t="t" r="r" b="b"/>
              <a:pathLst>
                <a:path w="3467" h="3368" extrusionOk="0">
                  <a:moveTo>
                    <a:pt x="1660" y="1"/>
                  </a:moveTo>
                  <a:cubicBezTo>
                    <a:pt x="806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466" y="1759"/>
                  </a:cubicBezTo>
                  <a:cubicBezTo>
                    <a:pt x="3466" y="816"/>
                    <a:pt x="2884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9"/>
            <p:cNvSpPr/>
            <p:nvPr/>
          </p:nvSpPr>
          <p:spPr>
            <a:xfrm>
              <a:off x="2708996" y="19434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715" y="1"/>
                  </a:moveTo>
                  <a:cubicBezTo>
                    <a:pt x="1644" y="1"/>
                    <a:pt x="1572" y="5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9"/>
            <p:cNvSpPr/>
            <p:nvPr/>
          </p:nvSpPr>
          <p:spPr>
            <a:xfrm>
              <a:off x="2860597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694" y="3244"/>
                    <a:pt x="1498" y="3355"/>
                  </a:cubicBezTo>
                  <a:cubicBezTo>
                    <a:pt x="2441" y="3355"/>
                    <a:pt x="3245" y="2662"/>
                    <a:pt x="3355" y="1747"/>
                  </a:cubicBezTo>
                  <a:cubicBezTo>
                    <a:pt x="3355" y="80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012197" y="1943496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2" y="0"/>
                  </a:moveTo>
                  <a:cubicBezTo>
                    <a:pt x="1725" y="0"/>
                    <a:pt x="1668" y="3"/>
                    <a:pt x="1609" y="10"/>
                  </a:cubicBezTo>
                  <a:cubicBezTo>
                    <a:pt x="694" y="10"/>
                    <a:pt x="1" y="703"/>
                    <a:pt x="1" y="1646"/>
                  </a:cubicBezTo>
                  <a:cubicBezTo>
                    <a:pt x="1" y="2561"/>
                    <a:pt x="694" y="3365"/>
                    <a:pt x="1609" y="3365"/>
                  </a:cubicBezTo>
                  <a:cubicBezTo>
                    <a:pt x="2552" y="3365"/>
                    <a:pt x="3356" y="2561"/>
                    <a:pt x="3356" y="1646"/>
                  </a:cubicBezTo>
                  <a:cubicBezTo>
                    <a:pt x="3252" y="762"/>
                    <a:pt x="2636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163811" y="1943469"/>
              <a:ext cx="45863" cy="46041"/>
            </a:xfrm>
            <a:custGeom>
              <a:avLst/>
              <a:gdLst/>
              <a:ahLst/>
              <a:cxnLst/>
              <a:rect l="l" t="t" r="r" b="b"/>
              <a:pathLst>
                <a:path w="3355" h="3368" extrusionOk="0">
                  <a:moveTo>
                    <a:pt x="1695" y="1"/>
                  </a:moveTo>
                  <a:cubicBezTo>
                    <a:pt x="1630" y="1"/>
                    <a:pt x="1564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452"/>
                    <a:pt x="3355" y="1510"/>
                  </a:cubicBezTo>
                  <a:cubicBezTo>
                    <a:pt x="3252" y="659"/>
                    <a:pt x="2550" y="1"/>
                    <a:pt x="1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9"/>
            <p:cNvSpPr/>
            <p:nvPr/>
          </p:nvSpPr>
          <p:spPr>
            <a:xfrm>
              <a:off x="3315411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9"/>
            <p:cNvSpPr/>
            <p:nvPr/>
          </p:nvSpPr>
          <p:spPr>
            <a:xfrm>
              <a:off x="3465494" y="19436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858" y="0"/>
                  </a:moveTo>
                  <a:cubicBezTo>
                    <a:pt x="916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617094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2" y="693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636"/>
                  </a:cubicBezTo>
                  <a:cubicBezTo>
                    <a:pt x="335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9"/>
            <p:cNvSpPr/>
            <p:nvPr/>
          </p:nvSpPr>
          <p:spPr>
            <a:xfrm>
              <a:off x="3768695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69"/>
            <p:cNvSpPr/>
            <p:nvPr/>
          </p:nvSpPr>
          <p:spPr>
            <a:xfrm>
              <a:off x="3920309" y="19436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440"/>
                    <a:pt x="80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9"/>
            <p:cNvSpPr/>
            <p:nvPr/>
          </p:nvSpPr>
          <p:spPr>
            <a:xfrm>
              <a:off x="4071909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4" y="0"/>
                    <a:pt x="0" y="804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9"/>
            <p:cNvSpPr/>
            <p:nvPr/>
          </p:nvSpPr>
          <p:spPr>
            <a:xfrm>
              <a:off x="4223509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1" y="693"/>
                    <a:pt x="1" y="1636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9"/>
            <p:cNvSpPr/>
            <p:nvPr/>
          </p:nvSpPr>
          <p:spPr>
            <a:xfrm>
              <a:off x="2329996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9"/>
            <p:cNvSpPr/>
            <p:nvPr/>
          </p:nvSpPr>
          <p:spPr>
            <a:xfrm>
              <a:off x="2481596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693" y="0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9"/>
            <p:cNvSpPr/>
            <p:nvPr/>
          </p:nvSpPr>
          <p:spPr>
            <a:xfrm>
              <a:off x="2633196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9"/>
            <p:cNvSpPr/>
            <p:nvPr/>
          </p:nvSpPr>
          <p:spPr>
            <a:xfrm>
              <a:off x="2784797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9"/>
            <p:cNvSpPr/>
            <p:nvPr/>
          </p:nvSpPr>
          <p:spPr>
            <a:xfrm>
              <a:off x="2934879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916" y="0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9"/>
            <p:cNvSpPr/>
            <p:nvPr/>
          </p:nvSpPr>
          <p:spPr>
            <a:xfrm>
              <a:off x="3088011" y="2019296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0"/>
                  </a:moveTo>
                  <a:cubicBezTo>
                    <a:pt x="1724" y="0"/>
                    <a:pt x="1667" y="4"/>
                    <a:pt x="1608" y="10"/>
                  </a:cubicBezTo>
                  <a:cubicBezTo>
                    <a:pt x="693" y="10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9"/>
            <p:cNvSpPr/>
            <p:nvPr/>
          </p:nvSpPr>
          <p:spPr>
            <a:xfrm>
              <a:off x="3238094" y="20194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858" y="0"/>
                  </a:moveTo>
                  <a:cubicBezTo>
                    <a:pt x="915" y="0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355" y="694"/>
                    <a:pt x="2773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9"/>
            <p:cNvSpPr/>
            <p:nvPr/>
          </p:nvSpPr>
          <p:spPr>
            <a:xfrm>
              <a:off x="3389694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0"/>
                  </a:moveTo>
                  <a:cubicBezTo>
                    <a:pt x="805" y="0"/>
                    <a:pt x="0" y="804"/>
                    <a:pt x="111" y="1747"/>
                  </a:cubicBezTo>
                  <a:cubicBezTo>
                    <a:pt x="111" y="2551"/>
                    <a:pt x="805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9"/>
            <p:cNvSpPr/>
            <p:nvPr/>
          </p:nvSpPr>
          <p:spPr>
            <a:xfrm>
              <a:off x="3541294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609" y="0"/>
                  </a:moveTo>
                  <a:cubicBezTo>
                    <a:pt x="805" y="0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9"/>
            <p:cNvSpPr/>
            <p:nvPr/>
          </p:nvSpPr>
          <p:spPr>
            <a:xfrm>
              <a:off x="3692895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12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7" y="804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9"/>
            <p:cNvSpPr/>
            <p:nvPr/>
          </p:nvSpPr>
          <p:spPr>
            <a:xfrm>
              <a:off x="3844509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804" y="0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9"/>
            <p:cNvSpPr/>
            <p:nvPr/>
          </p:nvSpPr>
          <p:spPr>
            <a:xfrm>
              <a:off x="3996109" y="2019269"/>
              <a:ext cx="47380" cy="46041"/>
            </a:xfrm>
            <a:custGeom>
              <a:avLst/>
              <a:gdLst/>
              <a:ahLst/>
              <a:cxnLst/>
              <a:rect l="l" t="t" r="r" b="b"/>
              <a:pathLst>
                <a:path w="3466" h="3368" extrusionOk="0">
                  <a:moveTo>
                    <a:pt x="1660" y="1"/>
                  </a:moveTo>
                  <a:cubicBezTo>
                    <a:pt x="805" y="1"/>
                    <a:pt x="103" y="659"/>
                    <a:pt x="0" y="1510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9"/>
            <p:cNvSpPr/>
            <p:nvPr/>
          </p:nvSpPr>
          <p:spPr>
            <a:xfrm>
              <a:off x="4147709" y="20192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660" y="1"/>
                  </a:moveTo>
                  <a:cubicBezTo>
                    <a:pt x="805" y="1"/>
                    <a:pt x="104" y="659"/>
                    <a:pt x="0" y="1510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9"/>
            <p:cNvSpPr/>
            <p:nvPr/>
          </p:nvSpPr>
          <p:spPr>
            <a:xfrm>
              <a:off x="4299310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" y="694"/>
                    <a:pt x="1" y="1636"/>
                  </a:cubicBezTo>
                  <a:cubicBezTo>
                    <a:pt x="1" y="2551"/>
                    <a:pt x="805" y="3244"/>
                    <a:pt x="1609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9"/>
            <p:cNvSpPr/>
            <p:nvPr/>
          </p:nvSpPr>
          <p:spPr>
            <a:xfrm>
              <a:off x="2405796" y="20952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69"/>
            <p:cNvSpPr/>
            <p:nvPr/>
          </p:nvSpPr>
          <p:spPr>
            <a:xfrm>
              <a:off x="2557396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69"/>
            <p:cNvSpPr/>
            <p:nvPr/>
          </p:nvSpPr>
          <p:spPr>
            <a:xfrm>
              <a:off x="2708996" y="20950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609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9"/>
            <p:cNvSpPr/>
            <p:nvPr/>
          </p:nvSpPr>
          <p:spPr>
            <a:xfrm>
              <a:off x="2860597" y="20950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804" y="1"/>
                  </a:moveTo>
                  <a:cubicBezTo>
                    <a:pt x="1740" y="1"/>
                    <a:pt x="1675" y="5"/>
                    <a:pt x="1609" y="13"/>
                  </a:cubicBezTo>
                  <a:cubicBezTo>
                    <a:pt x="694" y="13"/>
                    <a:pt x="1" y="817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367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9"/>
            <p:cNvSpPr/>
            <p:nvPr/>
          </p:nvSpPr>
          <p:spPr>
            <a:xfrm>
              <a:off x="3010680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9"/>
            <p:cNvSpPr/>
            <p:nvPr/>
          </p:nvSpPr>
          <p:spPr>
            <a:xfrm>
              <a:off x="3162294" y="20952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9"/>
            <p:cNvSpPr/>
            <p:nvPr/>
          </p:nvSpPr>
          <p:spPr>
            <a:xfrm>
              <a:off x="3313894" y="2095097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254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9"/>
            <p:cNvSpPr/>
            <p:nvPr/>
          </p:nvSpPr>
          <p:spPr>
            <a:xfrm>
              <a:off x="3465494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1" y="694"/>
                    <a:pt x="111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1" y="3355"/>
                    <a:pt x="3355" y="2662"/>
                    <a:pt x="3355" y="1636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9"/>
            <p:cNvSpPr/>
            <p:nvPr/>
          </p:nvSpPr>
          <p:spPr>
            <a:xfrm>
              <a:off x="3617094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6" y="1636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9"/>
            <p:cNvSpPr/>
            <p:nvPr/>
          </p:nvSpPr>
          <p:spPr>
            <a:xfrm>
              <a:off x="3768695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9"/>
            <p:cNvSpPr/>
            <p:nvPr/>
          </p:nvSpPr>
          <p:spPr>
            <a:xfrm>
              <a:off x="3920309" y="20950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665" y="0"/>
                  </a:moveTo>
                  <a:cubicBezTo>
                    <a:pt x="720" y="0"/>
                    <a:pt x="104" y="762"/>
                    <a:pt x="0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9"/>
            <p:cNvSpPr/>
            <p:nvPr/>
          </p:nvSpPr>
          <p:spPr>
            <a:xfrm>
              <a:off x="4071909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9"/>
            <p:cNvSpPr/>
            <p:nvPr/>
          </p:nvSpPr>
          <p:spPr>
            <a:xfrm>
              <a:off x="4223509" y="20950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9"/>
            <p:cNvSpPr/>
            <p:nvPr/>
          </p:nvSpPr>
          <p:spPr>
            <a:xfrm>
              <a:off x="2481596" y="2170883"/>
              <a:ext cx="45863" cy="46027"/>
            </a:xfrm>
            <a:custGeom>
              <a:avLst/>
              <a:gdLst/>
              <a:ahLst/>
              <a:cxnLst/>
              <a:rect l="l" t="t" r="r" b="b"/>
              <a:pathLst>
                <a:path w="3355" h="3367" extrusionOk="0">
                  <a:moveTo>
                    <a:pt x="1716" y="0"/>
                  </a:moveTo>
                  <a:cubicBezTo>
                    <a:pt x="1645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0" y="2562"/>
                    <a:pt x="804" y="3366"/>
                    <a:pt x="1747" y="3366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6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9"/>
            <p:cNvSpPr/>
            <p:nvPr/>
          </p:nvSpPr>
          <p:spPr>
            <a:xfrm>
              <a:off x="2631679" y="21710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5" y="3245"/>
                    <a:pt x="1719" y="3355"/>
                  </a:cubicBezTo>
                  <a:cubicBezTo>
                    <a:pt x="2662" y="3355"/>
                    <a:pt x="3466" y="2662"/>
                    <a:pt x="3466" y="1636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9"/>
            <p:cNvSpPr/>
            <p:nvPr/>
          </p:nvSpPr>
          <p:spPr>
            <a:xfrm>
              <a:off x="4071909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9"/>
            <p:cNvSpPr/>
            <p:nvPr/>
          </p:nvSpPr>
          <p:spPr>
            <a:xfrm>
              <a:off x="2936397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5"/>
                    <a:pt x="3245" y="2551"/>
                    <a:pt x="3356" y="1747"/>
                  </a:cubicBezTo>
                  <a:cubicBezTo>
                    <a:pt x="3356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9"/>
            <p:cNvSpPr/>
            <p:nvPr/>
          </p:nvSpPr>
          <p:spPr>
            <a:xfrm>
              <a:off x="3086493" y="21710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662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9"/>
            <p:cNvSpPr/>
            <p:nvPr/>
          </p:nvSpPr>
          <p:spPr>
            <a:xfrm>
              <a:off x="3238094" y="21710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9"/>
            <p:cNvSpPr/>
            <p:nvPr/>
          </p:nvSpPr>
          <p:spPr>
            <a:xfrm>
              <a:off x="3389694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6"/>
                  </a:cubicBezTo>
                  <a:cubicBezTo>
                    <a:pt x="0" y="2551"/>
                    <a:pt x="805" y="324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9"/>
            <p:cNvSpPr/>
            <p:nvPr/>
          </p:nvSpPr>
          <p:spPr>
            <a:xfrm>
              <a:off x="3541294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24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9"/>
            <p:cNvSpPr/>
            <p:nvPr/>
          </p:nvSpPr>
          <p:spPr>
            <a:xfrm>
              <a:off x="3692895" y="21710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245"/>
                    <a:pt x="3356" y="2551"/>
                    <a:pt x="3356" y="174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9"/>
            <p:cNvSpPr/>
            <p:nvPr/>
          </p:nvSpPr>
          <p:spPr>
            <a:xfrm>
              <a:off x="3844509" y="2170883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806" y="0"/>
                  </a:moveTo>
                  <a:cubicBezTo>
                    <a:pt x="1741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111" y="2562"/>
                    <a:pt x="804" y="3366"/>
                    <a:pt x="1719" y="3366"/>
                  </a:cubicBezTo>
                  <a:cubicBezTo>
                    <a:pt x="2662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9"/>
            <p:cNvSpPr/>
            <p:nvPr/>
          </p:nvSpPr>
          <p:spPr>
            <a:xfrm>
              <a:off x="3996109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693" y="1"/>
                    <a:pt x="0" y="805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9"/>
            <p:cNvSpPr/>
            <p:nvPr/>
          </p:nvSpPr>
          <p:spPr>
            <a:xfrm>
              <a:off x="4147709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0" y="1498"/>
                  </a:cubicBezTo>
                  <a:cubicBezTo>
                    <a:pt x="0" y="2441"/>
                    <a:pt x="694" y="324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9"/>
            <p:cNvSpPr/>
            <p:nvPr/>
          </p:nvSpPr>
          <p:spPr>
            <a:xfrm>
              <a:off x="2557396" y="22466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9"/>
            <p:cNvSpPr/>
            <p:nvPr/>
          </p:nvSpPr>
          <p:spPr>
            <a:xfrm>
              <a:off x="2707479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916" y="3356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9"/>
            <p:cNvSpPr/>
            <p:nvPr/>
          </p:nvSpPr>
          <p:spPr>
            <a:xfrm>
              <a:off x="2859079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9"/>
            <p:cNvSpPr/>
            <p:nvPr/>
          </p:nvSpPr>
          <p:spPr>
            <a:xfrm>
              <a:off x="3012197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8" y="3356"/>
                  </a:cubicBezTo>
                  <a:cubicBezTo>
                    <a:pt x="2552" y="3356"/>
                    <a:pt x="3245" y="2552"/>
                    <a:pt x="3356" y="1748"/>
                  </a:cubicBezTo>
                  <a:cubicBezTo>
                    <a:pt x="3356" y="694"/>
                    <a:pt x="2663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9"/>
            <p:cNvSpPr/>
            <p:nvPr/>
          </p:nvSpPr>
          <p:spPr>
            <a:xfrm>
              <a:off x="3162294" y="2246697"/>
              <a:ext cx="47380" cy="46013"/>
            </a:xfrm>
            <a:custGeom>
              <a:avLst/>
              <a:gdLst/>
              <a:ahLst/>
              <a:cxnLst/>
              <a:rect l="l" t="t" r="r" b="b"/>
              <a:pathLst>
                <a:path w="3466" h="3366" extrusionOk="0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9"/>
            <p:cNvSpPr/>
            <p:nvPr/>
          </p:nvSpPr>
          <p:spPr>
            <a:xfrm>
              <a:off x="3315411" y="2246683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4" y="0"/>
                  </a:moveTo>
                  <a:cubicBezTo>
                    <a:pt x="1644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608" y="3367"/>
                  </a:cubicBezTo>
                  <a:cubicBezTo>
                    <a:pt x="2551" y="3256"/>
                    <a:pt x="3355" y="2563"/>
                    <a:pt x="3244" y="1648"/>
                  </a:cubicBezTo>
                  <a:cubicBezTo>
                    <a:pt x="3244" y="668"/>
                    <a:pt x="2645" y="0"/>
                    <a:pt x="1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9"/>
            <p:cNvSpPr/>
            <p:nvPr/>
          </p:nvSpPr>
          <p:spPr>
            <a:xfrm>
              <a:off x="3465494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858" y="1"/>
                  </a:moveTo>
                  <a:cubicBezTo>
                    <a:pt x="916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466" y="2552"/>
                    <a:pt x="3355" y="1637"/>
                  </a:cubicBezTo>
                  <a:cubicBezTo>
                    <a:pt x="3355" y="694"/>
                    <a:pt x="2662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9"/>
            <p:cNvSpPr/>
            <p:nvPr/>
          </p:nvSpPr>
          <p:spPr>
            <a:xfrm>
              <a:off x="3617094" y="22466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6" y="1648"/>
                  </a:cubicBezTo>
                  <a:cubicBezTo>
                    <a:pt x="3356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9"/>
            <p:cNvSpPr/>
            <p:nvPr/>
          </p:nvSpPr>
          <p:spPr>
            <a:xfrm>
              <a:off x="3768695" y="22466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3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9"/>
            <p:cNvSpPr/>
            <p:nvPr/>
          </p:nvSpPr>
          <p:spPr>
            <a:xfrm>
              <a:off x="3920309" y="22466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801" y="1"/>
                  </a:moveTo>
                  <a:cubicBezTo>
                    <a:pt x="1738" y="1"/>
                    <a:pt x="1674" y="4"/>
                    <a:pt x="1608" y="11"/>
                  </a:cubicBezTo>
                  <a:cubicBezTo>
                    <a:pt x="804" y="11"/>
                    <a:pt x="0" y="704"/>
                    <a:pt x="0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355" y="2562"/>
                    <a:pt x="3355" y="1647"/>
                  </a:cubicBezTo>
                  <a:cubicBezTo>
                    <a:pt x="3355" y="763"/>
                    <a:pt x="2745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9"/>
            <p:cNvSpPr/>
            <p:nvPr/>
          </p:nvSpPr>
          <p:spPr>
            <a:xfrm>
              <a:off x="4071909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9"/>
            <p:cNvSpPr/>
            <p:nvPr/>
          </p:nvSpPr>
          <p:spPr>
            <a:xfrm>
              <a:off x="4223509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1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9"/>
            <p:cNvSpPr/>
            <p:nvPr/>
          </p:nvSpPr>
          <p:spPr>
            <a:xfrm>
              <a:off x="2633196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694" y="3245"/>
                    <a:pt x="1608" y="3356"/>
                  </a:cubicBezTo>
                  <a:cubicBezTo>
                    <a:pt x="2440" y="3356"/>
                    <a:pt x="3244" y="2663"/>
                    <a:pt x="3355" y="1748"/>
                  </a:cubicBezTo>
                  <a:cubicBezTo>
                    <a:pt x="3355" y="805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9"/>
            <p:cNvSpPr/>
            <p:nvPr/>
          </p:nvSpPr>
          <p:spPr>
            <a:xfrm>
              <a:off x="2784797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694" y="3356"/>
                    <a:pt x="1609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9"/>
            <p:cNvSpPr/>
            <p:nvPr/>
          </p:nvSpPr>
          <p:spPr>
            <a:xfrm>
              <a:off x="2934879" y="23224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12" y="659"/>
                    <a:pt x="112" y="1509"/>
                  </a:cubicBezTo>
                  <a:cubicBezTo>
                    <a:pt x="1" y="2452"/>
                    <a:pt x="805" y="3256"/>
                    <a:pt x="1720" y="3367"/>
                  </a:cubicBezTo>
                  <a:cubicBezTo>
                    <a:pt x="2552" y="3367"/>
                    <a:pt x="3356" y="2674"/>
                    <a:pt x="3467" y="1759"/>
                  </a:cubicBezTo>
                  <a:cubicBezTo>
                    <a:pt x="3467" y="816"/>
                    <a:pt x="2773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9"/>
            <p:cNvSpPr/>
            <p:nvPr/>
          </p:nvSpPr>
          <p:spPr>
            <a:xfrm>
              <a:off x="3086493" y="2322634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9"/>
            <p:cNvSpPr/>
            <p:nvPr/>
          </p:nvSpPr>
          <p:spPr>
            <a:xfrm>
              <a:off x="3238094" y="2322634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9"/>
            <p:cNvSpPr/>
            <p:nvPr/>
          </p:nvSpPr>
          <p:spPr>
            <a:xfrm>
              <a:off x="3391211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694" y="3356"/>
                    <a:pt x="1608" y="3356"/>
                  </a:cubicBezTo>
                  <a:cubicBezTo>
                    <a:pt x="2551" y="3356"/>
                    <a:pt x="3244" y="2552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9"/>
            <p:cNvSpPr/>
            <p:nvPr/>
          </p:nvSpPr>
          <p:spPr>
            <a:xfrm>
              <a:off x="3541294" y="23224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805" y="12"/>
                    <a:pt x="1" y="816"/>
                    <a:pt x="112" y="1648"/>
                  </a:cubicBezTo>
                  <a:cubicBezTo>
                    <a:pt x="112" y="2563"/>
                    <a:pt x="805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9"/>
            <p:cNvSpPr/>
            <p:nvPr/>
          </p:nvSpPr>
          <p:spPr>
            <a:xfrm>
              <a:off x="3692895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9"/>
            <p:cNvSpPr/>
            <p:nvPr/>
          </p:nvSpPr>
          <p:spPr>
            <a:xfrm>
              <a:off x="3844509" y="2322634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9"/>
            <p:cNvSpPr/>
            <p:nvPr/>
          </p:nvSpPr>
          <p:spPr>
            <a:xfrm>
              <a:off x="3996109" y="2322483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9"/>
            <p:cNvSpPr/>
            <p:nvPr/>
          </p:nvSpPr>
          <p:spPr>
            <a:xfrm>
              <a:off x="2557396" y="23982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451"/>
                    <a:pt x="804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9"/>
            <p:cNvSpPr/>
            <p:nvPr/>
          </p:nvSpPr>
          <p:spPr>
            <a:xfrm>
              <a:off x="2708996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47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244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9"/>
            <p:cNvSpPr/>
            <p:nvPr/>
          </p:nvSpPr>
          <p:spPr>
            <a:xfrm>
              <a:off x="2860597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24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9"/>
            <p:cNvSpPr/>
            <p:nvPr/>
          </p:nvSpPr>
          <p:spPr>
            <a:xfrm>
              <a:off x="3010680" y="2398297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1"/>
                  </a:moveTo>
                  <a:cubicBezTo>
                    <a:pt x="819" y="1"/>
                    <a:pt x="112" y="763"/>
                    <a:pt x="112" y="1647"/>
                  </a:cubicBezTo>
                  <a:cubicBezTo>
                    <a:pt x="1" y="2562"/>
                    <a:pt x="805" y="3366"/>
                    <a:pt x="1720" y="3366"/>
                  </a:cubicBezTo>
                  <a:cubicBezTo>
                    <a:pt x="2663" y="3366"/>
                    <a:pt x="3467" y="2562"/>
                    <a:pt x="3467" y="1647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9"/>
            <p:cNvSpPr/>
            <p:nvPr/>
          </p:nvSpPr>
          <p:spPr>
            <a:xfrm>
              <a:off x="3163811" y="23982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1"/>
                  </a:moveTo>
                  <a:cubicBezTo>
                    <a:pt x="1725" y="1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251" y="763"/>
                    <a:pt x="2635" y="1"/>
                    <a:pt x="1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9"/>
            <p:cNvSpPr/>
            <p:nvPr/>
          </p:nvSpPr>
          <p:spPr>
            <a:xfrm>
              <a:off x="3313894" y="2398448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19" y="0"/>
                  </a:moveTo>
                  <a:cubicBezTo>
                    <a:pt x="804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9"/>
            <p:cNvSpPr/>
            <p:nvPr/>
          </p:nvSpPr>
          <p:spPr>
            <a:xfrm>
              <a:off x="3465494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9"/>
            <p:cNvSpPr/>
            <p:nvPr/>
          </p:nvSpPr>
          <p:spPr>
            <a:xfrm>
              <a:off x="3617094" y="2398448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9"/>
            <p:cNvSpPr/>
            <p:nvPr/>
          </p:nvSpPr>
          <p:spPr>
            <a:xfrm>
              <a:off x="3768695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2" y="693"/>
                    <a:pt x="1" y="1497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9"/>
            <p:cNvSpPr/>
            <p:nvPr/>
          </p:nvSpPr>
          <p:spPr>
            <a:xfrm>
              <a:off x="3920309" y="2398284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9"/>
            <p:cNvSpPr/>
            <p:nvPr/>
          </p:nvSpPr>
          <p:spPr>
            <a:xfrm>
              <a:off x="2633196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8" y="0"/>
                  </a:moveTo>
                  <a:cubicBezTo>
                    <a:pt x="694" y="0"/>
                    <a:pt x="0" y="693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9"/>
            <p:cNvSpPr/>
            <p:nvPr/>
          </p:nvSpPr>
          <p:spPr>
            <a:xfrm>
              <a:off x="2784797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9"/>
            <p:cNvSpPr/>
            <p:nvPr/>
          </p:nvSpPr>
          <p:spPr>
            <a:xfrm>
              <a:off x="2936397" y="2474084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5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563"/>
                    <a:pt x="3356" y="1648"/>
                  </a:cubicBezTo>
                  <a:cubicBezTo>
                    <a:pt x="3252" y="668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9"/>
            <p:cNvSpPr/>
            <p:nvPr/>
          </p:nvSpPr>
          <p:spPr>
            <a:xfrm>
              <a:off x="3086493" y="2474097"/>
              <a:ext cx="47380" cy="46013"/>
            </a:xfrm>
            <a:custGeom>
              <a:avLst/>
              <a:gdLst/>
              <a:ahLst/>
              <a:cxnLst/>
              <a:rect l="l" t="t" r="r" b="b"/>
              <a:pathLst>
                <a:path w="3466" h="3366" extrusionOk="0">
                  <a:moveTo>
                    <a:pt x="1683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9"/>
            <p:cNvSpPr/>
            <p:nvPr/>
          </p:nvSpPr>
          <p:spPr>
            <a:xfrm>
              <a:off x="3238094" y="2474248"/>
              <a:ext cx="47380" cy="45863"/>
            </a:xfrm>
            <a:custGeom>
              <a:avLst/>
              <a:gdLst/>
              <a:ahLst/>
              <a:cxnLst/>
              <a:rect l="l" t="t" r="r" b="b"/>
              <a:pathLst>
                <a:path w="3466" h="3355" extrusionOk="0">
                  <a:moveTo>
                    <a:pt x="1719" y="0"/>
                  </a:moveTo>
                  <a:cubicBezTo>
                    <a:pt x="915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551" y="3355"/>
                    <a:pt x="3355" y="2662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9"/>
            <p:cNvSpPr/>
            <p:nvPr/>
          </p:nvSpPr>
          <p:spPr>
            <a:xfrm>
              <a:off x="3389694" y="2474084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6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0" y="816"/>
                    <a:pt x="111" y="1648"/>
                  </a:cubicBezTo>
                  <a:cubicBezTo>
                    <a:pt x="111" y="2563"/>
                    <a:pt x="915" y="3367"/>
                    <a:pt x="1858" y="3367"/>
                  </a:cubicBezTo>
                  <a:cubicBezTo>
                    <a:pt x="2773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9"/>
            <p:cNvSpPr/>
            <p:nvPr/>
          </p:nvSpPr>
          <p:spPr>
            <a:xfrm>
              <a:off x="3541294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9"/>
            <p:cNvSpPr/>
            <p:nvPr/>
          </p:nvSpPr>
          <p:spPr>
            <a:xfrm>
              <a:off x="3692895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9"/>
            <p:cNvSpPr/>
            <p:nvPr/>
          </p:nvSpPr>
          <p:spPr>
            <a:xfrm>
              <a:off x="2708996" y="25500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9"/>
            <p:cNvSpPr/>
            <p:nvPr/>
          </p:nvSpPr>
          <p:spPr>
            <a:xfrm>
              <a:off x="2860597" y="25500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9"/>
            <p:cNvSpPr/>
            <p:nvPr/>
          </p:nvSpPr>
          <p:spPr>
            <a:xfrm>
              <a:off x="3162294" y="25500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9"/>
            <p:cNvSpPr/>
            <p:nvPr/>
          </p:nvSpPr>
          <p:spPr>
            <a:xfrm>
              <a:off x="33138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9"/>
            <p:cNvSpPr/>
            <p:nvPr/>
          </p:nvSpPr>
          <p:spPr>
            <a:xfrm>
              <a:off x="34654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9"/>
            <p:cNvSpPr/>
            <p:nvPr/>
          </p:nvSpPr>
          <p:spPr>
            <a:xfrm>
              <a:off x="36170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9"/>
            <p:cNvSpPr/>
            <p:nvPr/>
          </p:nvSpPr>
          <p:spPr>
            <a:xfrm>
              <a:off x="2784797" y="26258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69"/>
            <p:cNvSpPr/>
            <p:nvPr/>
          </p:nvSpPr>
          <p:spPr>
            <a:xfrm>
              <a:off x="2934879" y="26258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916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69"/>
            <p:cNvSpPr/>
            <p:nvPr/>
          </p:nvSpPr>
          <p:spPr>
            <a:xfrm>
              <a:off x="3086493" y="26258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69"/>
            <p:cNvSpPr/>
            <p:nvPr/>
          </p:nvSpPr>
          <p:spPr>
            <a:xfrm>
              <a:off x="3238094" y="2625684"/>
              <a:ext cx="47380" cy="46041"/>
            </a:xfrm>
            <a:custGeom>
              <a:avLst/>
              <a:gdLst/>
              <a:ahLst/>
              <a:cxnLst/>
              <a:rect l="l" t="t" r="r" b="b"/>
              <a:pathLst>
                <a:path w="3466" h="3368" extrusionOk="0">
                  <a:moveTo>
                    <a:pt x="1660" y="1"/>
                  </a:moveTo>
                  <a:cubicBezTo>
                    <a:pt x="805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69"/>
            <p:cNvSpPr/>
            <p:nvPr/>
          </p:nvSpPr>
          <p:spPr>
            <a:xfrm>
              <a:off x="3391211" y="26258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4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69"/>
            <p:cNvSpPr/>
            <p:nvPr/>
          </p:nvSpPr>
          <p:spPr>
            <a:xfrm>
              <a:off x="3541294" y="2625711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773" y="10"/>
                    <a:pt x="1858" y="10"/>
                  </a:cubicBezTo>
                  <a:cubicBezTo>
                    <a:pt x="1800" y="3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69"/>
            <p:cNvSpPr/>
            <p:nvPr/>
          </p:nvSpPr>
          <p:spPr>
            <a:xfrm>
              <a:off x="2860597" y="27016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244"/>
                    <a:pt x="3245" y="2551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69"/>
            <p:cNvSpPr/>
            <p:nvPr/>
          </p:nvSpPr>
          <p:spPr>
            <a:xfrm>
              <a:off x="3010680" y="2701512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254"/>
                    <a:pt x="1720" y="3365"/>
                  </a:cubicBezTo>
                  <a:cubicBezTo>
                    <a:pt x="2663" y="3365"/>
                    <a:pt x="3467" y="2561"/>
                    <a:pt x="3467" y="1646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69"/>
            <p:cNvSpPr/>
            <p:nvPr/>
          </p:nvSpPr>
          <p:spPr>
            <a:xfrm>
              <a:off x="3163811" y="2701512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0"/>
                  </a:moveTo>
                  <a:cubicBezTo>
                    <a:pt x="1725" y="0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69"/>
            <p:cNvSpPr/>
            <p:nvPr/>
          </p:nvSpPr>
          <p:spPr>
            <a:xfrm>
              <a:off x="3313894" y="2701512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466" y="2561"/>
                    <a:pt x="3355" y="1646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69"/>
            <p:cNvSpPr/>
            <p:nvPr/>
          </p:nvSpPr>
          <p:spPr>
            <a:xfrm>
              <a:off x="3465494" y="27016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11" y="1636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244"/>
                    <a:pt x="3466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69"/>
            <p:cNvSpPr/>
            <p:nvPr/>
          </p:nvSpPr>
          <p:spPr>
            <a:xfrm>
              <a:off x="3088011" y="2777448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5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69"/>
            <p:cNvSpPr/>
            <p:nvPr/>
          </p:nvSpPr>
          <p:spPr>
            <a:xfrm>
              <a:off x="3238094" y="27774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69"/>
            <p:cNvSpPr/>
            <p:nvPr/>
          </p:nvSpPr>
          <p:spPr>
            <a:xfrm>
              <a:off x="2784797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694" y="3245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9"/>
            <p:cNvSpPr/>
            <p:nvPr/>
          </p:nvSpPr>
          <p:spPr>
            <a:xfrm>
              <a:off x="2784797" y="15646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1"/>
                    <a:pt x="694" y="3356"/>
                    <a:pt x="1609" y="3356"/>
                  </a:cubicBezTo>
                  <a:cubicBezTo>
                    <a:pt x="2551" y="3356"/>
                    <a:pt x="3355" y="2551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9"/>
            <p:cNvSpPr/>
            <p:nvPr/>
          </p:nvSpPr>
          <p:spPr>
            <a:xfrm>
              <a:off x="2934879" y="15646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1"/>
                    <a:pt x="805" y="3356"/>
                    <a:pt x="1720" y="3356"/>
                  </a:cubicBezTo>
                  <a:cubicBezTo>
                    <a:pt x="2663" y="3356"/>
                    <a:pt x="3467" y="2551"/>
                    <a:pt x="3467" y="163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69"/>
            <p:cNvSpPr/>
            <p:nvPr/>
          </p:nvSpPr>
          <p:spPr>
            <a:xfrm>
              <a:off x="3086493" y="15646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1"/>
                    <a:pt x="804" y="3245"/>
                    <a:pt x="1719" y="3356"/>
                  </a:cubicBezTo>
                  <a:cubicBezTo>
                    <a:pt x="2662" y="3356"/>
                    <a:pt x="3466" y="2551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69"/>
            <p:cNvSpPr/>
            <p:nvPr/>
          </p:nvSpPr>
          <p:spPr>
            <a:xfrm>
              <a:off x="3239611" y="15646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1"/>
                    <a:pt x="804" y="3356"/>
                    <a:pt x="1608" y="3356"/>
                  </a:cubicBezTo>
                  <a:cubicBezTo>
                    <a:pt x="2551" y="3356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69"/>
            <p:cNvSpPr/>
            <p:nvPr/>
          </p:nvSpPr>
          <p:spPr>
            <a:xfrm>
              <a:off x="3389694" y="15646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1"/>
                    <a:pt x="805" y="3356"/>
                    <a:pt x="1719" y="3356"/>
                  </a:cubicBezTo>
                  <a:cubicBezTo>
                    <a:pt x="2662" y="3356"/>
                    <a:pt x="3466" y="2551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69"/>
            <p:cNvSpPr/>
            <p:nvPr/>
          </p:nvSpPr>
          <p:spPr>
            <a:xfrm>
              <a:off x="3541294" y="15646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7"/>
                  </a:cubicBezTo>
                  <a:cubicBezTo>
                    <a:pt x="112" y="2551"/>
                    <a:pt x="805" y="3356"/>
                    <a:pt x="1720" y="3356"/>
                  </a:cubicBezTo>
                  <a:cubicBezTo>
                    <a:pt x="2662" y="3356"/>
                    <a:pt x="3355" y="2551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69"/>
            <p:cNvSpPr/>
            <p:nvPr/>
          </p:nvSpPr>
          <p:spPr>
            <a:xfrm>
              <a:off x="3692895" y="1564482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684" y="0"/>
                  </a:moveTo>
                  <a:cubicBezTo>
                    <a:pt x="818" y="0"/>
                    <a:pt x="105" y="763"/>
                    <a:pt x="1" y="1647"/>
                  </a:cubicBezTo>
                  <a:cubicBezTo>
                    <a:pt x="1" y="2561"/>
                    <a:pt x="805" y="3366"/>
                    <a:pt x="1720" y="3366"/>
                  </a:cubicBezTo>
                  <a:cubicBezTo>
                    <a:pt x="2663" y="3366"/>
                    <a:pt x="3356" y="2561"/>
                    <a:pt x="3356" y="1647"/>
                  </a:cubicBezTo>
                  <a:cubicBezTo>
                    <a:pt x="3356" y="704"/>
                    <a:pt x="2663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69"/>
            <p:cNvSpPr/>
            <p:nvPr/>
          </p:nvSpPr>
          <p:spPr>
            <a:xfrm>
              <a:off x="3844509" y="1564482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665" y="0"/>
                  </a:moveTo>
                  <a:cubicBezTo>
                    <a:pt x="720" y="0"/>
                    <a:pt x="104" y="763"/>
                    <a:pt x="0" y="1647"/>
                  </a:cubicBezTo>
                  <a:cubicBezTo>
                    <a:pt x="0" y="2561"/>
                    <a:pt x="804" y="3366"/>
                    <a:pt x="1719" y="3366"/>
                  </a:cubicBezTo>
                  <a:cubicBezTo>
                    <a:pt x="2662" y="3366"/>
                    <a:pt x="3355" y="2561"/>
                    <a:pt x="3355" y="1647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69"/>
            <p:cNvSpPr/>
            <p:nvPr/>
          </p:nvSpPr>
          <p:spPr>
            <a:xfrm>
              <a:off x="25558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9"/>
            <p:cNvSpPr/>
            <p:nvPr/>
          </p:nvSpPr>
          <p:spPr>
            <a:xfrm>
              <a:off x="27074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9"/>
            <p:cNvSpPr/>
            <p:nvPr/>
          </p:nvSpPr>
          <p:spPr>
            <a:xfrm>
              <a:off x="28590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35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69"/>
            <p:cNvSpPr/>
            <p:nvPr/>
          </p:nvSpPr>
          <p:spPr>
            <a:xfrm>
              <a:off x="3010680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3" y="3356"/>
                    <a:pt x="3356" y="2663"/>
                    <a:pt x="3467" y="1637"/>
                  </a:cubicBezTo>
                  <a:cubicBezTo>
                    <a:pt x="3467" y="694"/>
                    <a:pt x="2774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69"/>
            <p:cNvSpPr/>
            <p:nvPr/>
          </p:nvSpPr>
          <p:spPr>
            <a:xfrm>
              <a:off x="3162294" y="16404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663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69"/>
            <p:cNvSpPr/>
            <p:nvPr/>
          </p:nvSpPr>
          <p:spPr>
            <a:xfrm>
              <a:off x="3315411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245"/>
                    <a:pt x="1497" y="3356"/>
                  </a:cubicBezTo>
                  <a:cubicBezTo>
                    <a:pt x="2440" y="3356"/>
                    <a:pt x="3244" y="2663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69"/>
            <p:cNvSpPr/>
            <p:nvPr/>
          </p:nvSpPr>
          <p:spPr>
            <a:xfrm>
              <a:off x="3465494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69"/>
            <p:cNvSpPr/>
            <p:nvPr/>
          </p:nvSpPr>
          <p:spPr>
            <a:xfrm>
              <a:off x="3617094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6" y="2552"/>
                    <a:pt x="3356" y="1637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69"/>
            <p:cNvSpPr/>
            <p:nvPr/>
          </p:nvSpPr>
          <p:spPr>
            <a:xfrm>
              <a:off x="3768695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" y="1637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748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69"/>
            <p:cNvSpPr/>
            <p:nvPr/>
          </p:nvSpPr>
          <p:spPr>
            <a:xfrm>
              <a:off x="3920309" y="16404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69"/>
            <p:cNvSpPr/>
            <p:nvPr/>
          </p:nvSpPr>
          <p:spPr>
            <a:xfrm>
              <a:off x="2481596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69"/>
            <p:cNvSpPr/>
            <p:nvPr/>
          </p:nvSpPr>
          <p:spPr>
            <a:xfrm>
              <a:off x="2633196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69"/>
            <p:cNvSpPr/>
            <p:nvPr/>
          </p:nvSpPr>
          <p:spPr>
            <a:xfrm>
              <a:off x="2784797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7" y="3356"/>
                  </a:cubicBezTo>
                  <a:cubicBezTo>
                    <a:pt x="2551" y="3356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69"/>
            <p:cNvSpPr/>
            <p:nvPr/>
          </p:nvSpPr>
          <p:spPr>
            <a:xfrm>
              <a:off x="2936397" y="1716069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6" y="0"/>
                  </a:moveTo>
                  <a:cubicBezTo>
                    <a:pt x="1645" y="0"/>
                    <a:pt x="1573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452"/>
                    <a:pt x="3356" y="1509"/>
                  </a:cubicBezTo>
                  <a:cubicBezTo>
                    <a:pt x="3253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69"/>
            <p:cNvSpPr/>
            <p:nvPr/>
          </p:nvSpPr>
          <p:spPr>
            <a:xfrm>
              <a:off x="3088011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245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69"/>
            <p:cNvSpPr/>
            <p:nvPr/>
          </p:nvSpPr>
          <p:spPr>
            <a:xfrm>
              <a:off x="3239611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244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69"/>
            <p:cNvSpPr/>
            <p:nvPr/>
          </p:nvSpPr>
          <p:spPr>
            <a:xfrm>
              <a:off x="3389694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2"/>
                    <a:pt x="805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69"/>
            <p:cNvSpPr/>
            <p:nvPr/>
          </p:nvSpPr>
          <p:spPr>
            <a:xfrm>
              <a:off x="3010680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662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69"/>
            <p:cNvSpPr/>
            <p:nvPr/>
          </p:nvSpPr>
          <p:spPr>
            <a:xfrm>
              <a:off x="4297792" y="2171061"/>
              <a:ext cx="48911" cy="45849"/>
            </a:xfrm>
            <a:custGeom>
              <a:avLst/>
              <a:gdLst/>
              <a:ahLst/>
              <a:cxnLst/>
              <a:rect l="l" t="t" r="r" b="b"/>
              <a:pathLst>
                <a:path w="3578" h="3354" extrusionOk="0">
                  <a:moveTo>
                    <a:pt x="1867" y="1"/>
                  </a:moveTo>
                  <a:cubicBezTo>
                    <a:pt x="1548" y="1"/>
                    <a:pt x="1221" y="90"/>
                    <a:pt x="916" y="248"/>
                  </a:cubicBezTo>
                  <a:cubicBezTo>
                    <a:pt x="333" y="581"/>
                    <a:pt x="1" y="1385"/>
                    <a:pt x="223" y="2078"/>
                  </a:cubicBezTo>
                  <a:cubicBezTo>
                    <a:pt x="333" y="2771"/>
                    <a:pt x="1027" y="3353"/>
                    <a:pt x="2080" y="3353"/>
                  </a:cubicBezTo>
                  <a:cubicBezTo>
                    <a:pt x="2191" y="3243"/>
                    <a:pt x="2524" y="3021"/>
                    <a:pt x="2773" y="2771"/>
                  </a:cubicBezTo>
                  <a:cubicBezTo>
                    <a:pt x="2995" y="2549"/>
                    <a:pt x="3106" y="2189"/>
                    <a:pt x="3217" y="1856"/>
                  </a:cubicBezTo>
                  <a:cubicBezTo>
                    <a:pt x="3577" y="1274"/>
                    <a:pt x="3356" y="803"/>
                    <a:pt x="2995" y="470"/>
                  </a:cubicBezTo>
                  <a:cubicBezTo>
                    <a:pt x="2669" y="144"/>
                    <a:pt x="2274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69"/>
            <p:cNvSpPr/>
            <p:nvPr/>
          </p:nvSpPr>
          <p:spPr>
            <a:xfrm>
              <a:off x="4146192" y="2322374"/>
              <a:ext cx="47394" cy="43730"/>
            </a:xfrm>
            <a:custGeom>
              <a:avLst/>
              <a:gdLst/>
              <a:ahLst/>
              <a:cxnLst/>
              <a:rect l="l" t="t" r="r" b="b"/>
              <a:pathLst>
                <a:path w="3467" h="3199" extrusionOk="0">
                  <a:moveTo>
                    <a:pt x="1800" y="0"/>
                  </a:moveTo>
                  <a:cubicBezTo>
                    <a:pt x="1117" y="0"/>
                    <a:pt x="540" y="364"/>
                    <a:pt x="222" y="1073"/>
                  </a:cubicBezTo>
                  <a:cubicBezTo>
                    <a:pt x="1" y="1767"/>
                    <a:pt x="222" y="2682"/>
                    <a:pt x="916" y="3042"/>
                  </a:cubicBezTo>
                  <a:cubicBezTo>
                    <a:pt x="994" y="3120"/>
                    <a:pt x="1197" y="3199"/>
                    <a:pt x="1388" y="3199"/>
                  </a:cubicBezTo>
                  <a:cubicBezTo>
                    <a:pt x="1467" y="3199"/>
                    <a:pt x="1544" y="3185"/>
                    <a:pt x="1609" y="3153"/>
                  </a:cubicBezTo>
                  <a:cubicBezTo>
                    <a:pt x="2191" y="2903"/>
                    <a:pt x="2662" y="2682"/>
                    <a:pt x="3106" y="2349"/>
                  </a:cubicBezTo>
                  <a:cubicBezTo>
                    <a:pt x="3355" y="2210"/>
                    <a:pt x="3466" y="1878"/>
                    <a:pt x="3466" y="1767"/>
                  </a:cubicBezTo>
                  <a:cubicBezTo>
                    <a:pt x="3466" y="824"/>
                    <a:pt x="2884" y="131"/>
                    <a:pt x="2080" y="20"/>
                  </a:cubicBezTo>
                  <a:cubicBezTo>
                    <a:pt x="1985" y="7"/>
                    <a:pt x="1892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9"/>
            <p:cNvSpPr/>
            <p:nvPr/>
          </p:nvSpPr>
          <p:spPr>
            <a:xfrm>
              <a:off x="2630162" y="1570784"/>
              <a:ext cx="48911" cy="38987"/>
            </a:xfrm>
            <a:custGeom>
              <a:avLst/>
              <a:gdLst/>
              <a:ahLst/>
              <a:cxnLst/>
              <a:rect l="l" t="t" r="r" b="b"/>
              <a:pathLst>
                <a:path w="3578" h="2852" extrusionOk="0">
                  <a:moveTo>
                    <a:pt x="2506" y="1"/>
                  </a:moveTo>
                  <a:cubicBezTo>
                    <a:pt x="2408" y="1"/>
                    <a:pt x="2303" y="8"/>
                    <a:pt x="2191" y="21"/>
                  </a:cubicBezTo>
                  <a:lnTo>
                    <a:pt x="1137" y="354"/>
                  </a:lnTo>
                  <a:cubicBezTo>
                    <a:pt x="222" y="603"/>
                    <a:pt x="1" y="1047"/>
                    <a:pt x="333" y="1879"/>
                  </a:cubicBezTo>
                  <a:cubicBezTo>
                    <a:pt x="630" y="2450"/>
                    <a:pt x="1153" y="2851"/>
                    <a:pt x="1777" y="2851"/>
                  </a:cubicBezTo>
                  <a:cubicBezTo>
                    <a:pt x="1911" y="2851"/>
                    <a:pt x="2049" y="2833"/>
                    <a:pt x="2191" y="2794"/>
                  </a:cubicBezTo>
                  <a:cubicBezTo>
                    <a:pt x="2995" y="2683"/>
                    <a:pt x="3577" y="1990"/>
                    <a:pt x="3577" y="1186"/>
                  </a:cubicBezTo>
                  <a:cubicBezTo>
                    <a:pt x="3577" y="358"/>
                    <a:pt x="3214" y="1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9"/>
            <p:cNvSpPr/>
            <p:nvPr/>
          </p:nvSpPr>
          <p:spPr>
            <a:xfrm>
              <a:off x="3313894" y="1506261"/>
              <a:ext cx="48898" cy="28147"/>
            </a:xfrm>
            <a:custGeom>
              <a:avLst/>
              <a:gdLst/>
              <a:ahLst/>
              <a:cxnLst/>
              <a:rect l="l" t="t" r="r" b="b"/>
              <a:pathLst>
                <a:path w="3577" h="2059" extrusionOk="0">
                  <a:moveTo>
                    <a:pt x="111" y="0"/>
                  </a:moveTo>
                  <a:cubicBezTo>
                    <a:pt x="0" y="804"/>
                    <a:pt x="222" y="1386"/>
                    <a:pt x="915" y="1858"/>
                  </a:cubicBezTo>
                  <a:cubicBezTo>
                    <a:pt x="1159" y="1997"/>
                    <a:pt x="1423" y="2059"/>
                    <a:pt x="1681" y="2059"/>
                  </a:cubicBezTo>
                  <a:cubicBezTo>
                    <a:pt x="2039" y="2059"/>
                    <a:pt x="2388" y="1940"/>
                    <a:pt x="2662" y="1747"/>
                  </a:cubicBezTo>
                  <a:cubicBezTo>
                    <a:pt x="3244" y="1275"/>
                    <a:pt x="3577" y="693"/>
                    <a:pt x="3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69"/>
            <p:cNvSpPr/>
            <p:nvPr/>
          </p:nvSpPr>
          <p:spPr>
            <a:xfrm>
              <a:off x="3163811" y="1507765"/>
              <a:ext cx="44345" cy="26930"/>
            </a:xfrm>
            <a:custGeom>
              <a:avLst/>
              <a:gdLst/>
              <a:ahLst/>
              <a:cxnLst/>
              <a:rect l="l" t="t" r="r" b="b"/>
              <a:pathLst>
                <a:path w="3244" h="1970" extrusionOk="0">
                  <a:moveTo>
                    <a:pt x="0" y="1"/>
                  </a:moveTo>
                  <a:cubicBezTo>
                    <a:pt x="111" y="1276"/>
                    <a:pt x="693" y="1969"/>
                    <a:pt x="1608" y="1969"/>
                  </a:cubicBezTo>
                  <a:cubicBezTo>
                    <a:pt x="2662" y="1969"/>
                    <a:pt x="3244" y="1276"/>
                    <a:pt x="3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69"/>
            <p:cNvSpPr/>
            <p:nvPr/>
          </p:nvSpPr>
          <p:spPr>
            <a:xfrm>
              <a:off x="2937914" y="2777298"/>
              <a:ext cx="45877" cy="33519"/>
            </a:xfrm>
            <a:custGeom>
              <a:avLst/>
              <a:gdLst/>
              <a:ahLst/>
              <a:cxnLst/>
              <a:rect l="l" t="t" r="r" b="b"/>
              <a:pathLst>
                <a:path w="3356" h="2452" extrusionOk="0">
                  <a:moveTo>
                    <a:pt x="1500" y="0"/>
                  </a:moveTo>
                  <a:cubicBezTo>
                    <a:pt x="905" y="0"/>
                    <a:pt x="358" y="405"/>
                    <a:pt x="1" y="1287"/>
                  </a:cubicBezTo>
                  <a:cubicBezTo>
                    <a:pt x="943" y="1647"/>
                    <a:pt x="1969" y="1980"/>
                    <a:pt x="3023" y="2451"/>
                  </a:cubicBezTo>
                  <a:cubicBezTo>
                    <a:pt x="3355" y="1176"/>
                    <a:pt x="3023" y="372"/>
                    <a:pt x="2080" y="123"/>
                  </a:cubicBezTo>
                  <a:cubicBezTo>
                    <a:pt x="1885" y="42"/>
                    <a:pt x="1690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69"/>
            <p:cNvSpPr/>
            <p:nvPr/>
          </p:nvSpPr>
          <p:spPr>
            <a:xfrm>
              <a:off x="3389694" y="2777694"/>
              <a:ext cx="44359" cy="31605"/>
            </a:xfrm>
            <a:custGeom>
              <a:avLst/>
              <a:gdLst/>
              <a:ahLst/>
              <a:cxnLst/>
              <a:rect l="l" t="t" r="r" b="b"/>
              <a:pathLst>
                <a:path w="3245" h="2312" extrusionOk="0">
                  <a:moveTo>
                    <a:pt x="1717" y="1"/>
                  </a:moveTo>
                  <a:cubicBezTo>
                    <a:pt x="1447" y="1"/>
                    <a:pt x="1174" y="81"/>
                    <a:pt x="915" y="232"/>
                  </a:cubicBezTo>
                  <a:cubicBezTo>
                    <a:pt x="111" y="565"/>
                    <a:pt x="0" y="1369"/>
                    <a:pt x="333" y="2312"/>
                  </a:cubicBezTo>
                  <a:cubicBezTo>
                    <a:pt x="1276" y="1840"/>
                    <a:pt x="2191" y="1480"/>
                    <a:pt x="3244" y="1147"/>
                  </a:cubicBezTo>
                  <a:cubicBezTo>
                    <a:pt x="2849" y="357"/>
                    <a:pt x="2288" y="1"/>
                    <a:pt x="1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69"/>
            <p:cNvSpPr/>
            <p:nvPr/>
          </p:nvSpPr>
          <p:spPr>
            <a:xfrm>
              <a:off x="3467012" y="1509282"/>
              <a:ext cx="42842" cy="25413"/>
            </a:xfrm>
            <a:custGeom>
              <a:avLst/>
              <a:gdLst/>
              <a:ahLst/>
              <a:cxnLst/>
              <a:rect l="l" t="t" r="r" b="b"/>
              <a:pathLst>
                <a:path w="3134" h="1859" extrusionOk="0">
                  <a:moveTo>
                    <a:pt x="0" y="1"/>
                  </a:moveTo>
                  <a:cubicBezTo>
                    <a:pt x="111" y="1165"/>
                    <a:pt x="694" y="1858"/>
                    <a:pt x="1609" y="1858"/>
                  </a:cubicBezTo>
                  <a:cubicBezTo>
                    <a:pt x="2551" y="1858"/>
                    <a:pt x="3133" y="1276"/>
                    <a:pt x="3133" y="139"/>
                  </a:cubicBezTo>
                  <a:cubicBezTo>
                    <a:pt x="2080" y="139"/>
                    <a:pt x="105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69"/>
            <p:cNvSpPr/>
            <p:nvPr/>
          </p:nvSpPr>
          <p:spPr>
            <a:xfrm>
              <a:off x="2495990" y="2323304"/>
              <a:ext cx="32986" cy="40668"/>
            </a:xfrm>
            <a:custGeom>
              <a:avLst/>
              <a:gdLst/>
              <a:ahLst/>
              <a:cxnLst/>
              <a:rect l="l" t="t" r="r" b="b"/>
              <a:pathLst>
                <a:path w="2413" h="2975" extrusionOk="0">
                  <a:moveTo>
                    <a:pt x="882" y="1"/>
                  </a:moveTo>
                  <a:cubicBezTo>
                    <a:pt x="627" y="1"/>
                    <a:pt x="336" y="69"/>
                    <a:pt x="1" y="201"/>
                  </a:cubicBezTo>
                  <a:cubicBezTo>
                    <a:pt x="555" y="1116"/>
                    <a:pt x="1027" y="1920"/>
                    <a:pt x="1609" y="2974"/>
                  </a:cubicBezTo>
                  <a:cubicBezTo>
                    <a:pt x="2413" y="1920"/>
                    <a:pt x="2413" y="1227"/>
                    <a:pt x="1942" y="645"/>
                  </a:cubicBezTo>
                  <a:cubicBezTo>
                    <a:pt x="1661" y="206"/>
                    <a:pt x="1324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69"/>
            <p:cNvSpPr/>
            <p:nvPr/>
          </p:nvSpPr>
          <p:spPr>
            <a:xfrm>
              <a:off x="3997626" y="1583579"/>
              <a:ext cx="40942" cy="26492"/>
            </a:xfrm>
            <a:custGeom>
              <a:avLst/>
              <a:gdLst/>
              <a:ahLst/>
              <a:cxnLst/>
              <a:rect l="l" t="t" r="r" b="b"/>
              <a:pathLst>
                <a:path w="2995" h="1938" extrusionOk="0">
                  <a:moveTo>
                    <a:pt x="0" y="0"/>
                  </a:moveTo>
                  <a:cubicBezTo>
                    <a:pt x="0" y="1164"/>
                    <a:pt x="361" y="1636"/>
                    <a:pt x="1165" y="1858"/>
                  </a:cubicBezTo>
                  <a:cubicBezTo>
                    <a:pt x="1353" y="1910"/>
                    <a:pt x="1524" y="1937"/>
                    <a:pt x="1681" y="1937"/>
                  </a:cubicBezTo>
                  <a:cubicBezTo>
                    <a:pt x="2194" y="1937"/>
                    <a:pt x="2570" y="1643"/>
                    <a:pt x="2995" y="943"/>
                  </a:cubicBezTo>
                  <a:cubicBezTo>
                    <a:pt x="1969" y="693"/>
                    <a:pt x="1054" y="36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69"/>
            <p:cNvSpPr/>
            <p:nvPr/>
          </p:nvSpPr>
          <p:spPr>
            <a:xfrm>
              <a:off x="3015232" y="1514217"/>
              <a:ext cx="39807" cy="20478"/>
            </a:xfrm>
            <a:custGeom>
              <a:avLst/>
              <a:gdLst/>
              <a:ahLst/>
              <a:cxnLst/>
              <a:rect l="l" t="t" r="r" b="b"/>
              <a:pathLst>
                <a:path w="2912" h="1498" extrusionOk="0">
                  <a:moveTo>
                    <a:pt x="2912" y="0"/>
                  </a:moveTo>
                  <a:lnTo>
                    <a:pt x="2912" y="0"/>
                  </a:lnTo>
                  <a:cubicBezTo>
                    <a:pt x="1969" y="111"/>
                    <a:pt x="943" y="222"/>
                    <a:pt x="1" y="333"/>
                  </a:cubicBezTo>
                  <a:cubicBezTo>
                    <a:pt x="361" y="1165"/>
                    <a:pt x="943" y="1497"/>
                    <a:pt x="1637" y="1497"/>
                  </a:cubicBezTo>
                  <a:cubicBezTo>
                    <a:pt x="2441" y="1387"/>
                    <a:pt x="2773" y="915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69"/>
            <p:cNvSpPr/>
            <p:nvPr/>
          </p:nvSpPr>
          <p:spPr>
            <a:xfrm>
              <a:off x="3844509" y="2474275"/>
              <a:ext cx="39424" cy="28406"/>
            </a:xfrm>
            <a:custGeom>
              <a:avLst/>
              <a:gdLst/>
              <a:ahLst/>
              <a:cxnLst/>
              <a:rect l="l" t="t" r="r" b="b"/>
              <a:pathLst>
                <a:path w="2884" h="2078" extrusionOk="0">
                  <a:moveTo>
                    <a:pt x="1739" y="0"/>
                  </a:moveTo>
                  <a:cubicBezTo>
                    <a:pt x="1449" y="0"/>
                    <a:pt x="1171" y="89"/>
                    <a:pt x="915" y="248"/>
                  </a:cubicBezTo>
                  <a:cubicBezTo>
                    <a:pt x="222" y="580"/>
                    <a:pt x="0" y="1163"/>
                    <a:pt x="111" y="2078"/>
                  </a:cubicBezTo>
                  <a:cubicBezTo>
                    <a:pt x="1026" y="1495"/>
                    <a:pt x="1969" y="1052"/>
                    <a:pt x="2884" y="469"/>
                  </a:cubicBezTo>
                  <a:cubicBezTo>
                    <a:pt x="2496" y="144"/>
                    <a:pt x="2108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69"/>
            <p:cNvSpPr/>
            <p:nvPr/>
          </p:nvSpPr>
          <p:spPr>
            <a:xfrm>
              <a:off x="4370188" y="1947037"/>
              <a:ext cx="20860" cy="39438"/>
            </a:xfrm>
            <a:custGeom>
              <a:avLst/>
              <a:gdLst/>
              <a:ahLst/>
              <a:cxnLst/>
              <a:rect l="l" t="t" r="r" b="b"/>
              <a:pathLst>
                <a:path w="1526" h="2885" extrusionOk="0">
                  <a:moveTo>
                    <a:pt x="1165" y="1"/>
                  </a:moveTo>
                  <a:lnTo>
                    <a:pt x="1165" y="1"/>
                  </a:lnTo>
                  <a:cubicBezTo>
                    <a:pt x="0" y="1249"/>
                    <a:pt x="250" y="2302"/>
                    <a:pt x="1525" y="2884"/>
                  </a:cubicBezTo>
                  <a:cubicBezTo>
                    <a:pt x="1387" y="1942"/>
                    <a:pt x="1276" y="1027"/>
                    <a:pt x="1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69"/>
            <p:cNvSpPr/>
            <p:nvPr/>
          </p:nvSpPr>
          <p:spPr>
            <a:xfrm>
              <a:off x="3621647" y="1519781"/>
              <a:ext cx="36403" cy="14258"/>
            </a:xfrm>
            <a:custGeom>
              <a:avLst/>
              <a:gdLst/>
              <a:ahLst/>
              <a:cxnLst/>
              <a:rect l="l" t="t" r="r" b="b"/>
              <a:pathLst>
                <a:path w="2663" h="1043" extrusionOk="0">
                  <a:moveTo>
                    <a:pt x="1056" y="0"/>
                  </a:moveTo>
                  <a:cubicBezTo>
                    <a:pt x="699" y="0"/>
                    <a:pt x="378" y="62"/>
                    <a:pt x="1" y="175"/>
                  </a:cubicBezTo>
                  <a:cubicBezTo>
                    <a:pt x="427" y="758"/>
                    <a:pt x="846" y="1042"/>
                    <a:pt x="1292" y="1042"/>
                  </a:cubicBezTo>
                  <a:cubicBezTo>
                    <a:pt x="1715" y="1042"/>
                    <a:pt x="2162" y="786"/>
                    <a:pt x="2662" y="286"/>
                  </a:cubicBezTo>
                  <a:cubicBezTo>
                    <a:pt x="1966" y="90"/>
                    <a:pt x="1485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69"/>
            <p:cNvSpPr/>
            <p:nvPr/>
          </p:nvSpPr>
          <p:spPr>
            <a:xfrm>
              <a:off x="2423225" y="1659379"/>
              <a:ext cx="26916" cy="24592"/>
            </a:xfrm>
            <a:custGeom>
              <a:avLst/>
              <a:gdLst/>
              <a:ahLst/>
              <a:cxnLst/>
              <a:rect l="l" t="t" r="r" b="b"/>
              <a:pathLst>
                <a:path w="1969" h="1799" extrusionOk="0">
                  <a:moveTo>
                    <a:pt x="1969" y="0"/>
                  </a:moveTo>
                  <a:lnTo>
                    <a:pt x="1969" y="0"/>
                  </a:lnTo>
                  <a:cubicBezTo>
                    <a:pt x="1165" y="693"/>
                    <a:pt x="583" y="1165"/>
                    <a:pt x="0" y="1747"/>
                  </a:cubicBezTo>
                  <a:cubicBezTo>
                    <a:pt x="197" y="1781"/>
                    <a:pt x="380" y="1799"/>
                    <a:pt x="549" y="1799"/>
                  </a:cubicBezTo>
                  <a:cubicBezTo>
                    <a:pt x="1473" y="1799"/>
                    <a:pt x="1969" y="1266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0" name="Google Shape;2910;p69"/>
          <p:cNvGrpSpPr/>
          <p:nvPr/>
        </p:nvGrpSpPr>
        <p:grpSpPr>
          <a:xfrm>
            <a:off x="646625" y="1625569"/>
            <a:ext cx="1248849" cy="1249070"/>
            <a:chOff x="4566375" y="4123125"/>
            <a:chExt cx="565525" cy="565625"/>
          </a:xfrm>
        </p:grpSpPr>
        <p:sp>
          <p:nvSpPr>
            <p:cNvPr id="2911" name="Google Shape;2911;p69"/>
            <p:cNvSpPr/>
            <p:nvPr/>
          </p:nvSpPr>
          <p:spPr>
            <a:xfrm>
              <a:off x="4566375" y="4123125"/>
              <a:ext cx="565525" cy="565625"/>
            </a:xfrm>
            <a:custGeom>
              <a:avLst/>
              <a:gdLst/>
              <a:ahLst/>
              <a:cxnLst/>
              <a:rect l="l" t="t" r="r" b="b"/>
              <a:pathLst>
                <a:path w="22621" h="22625" extrusionOk="0">
                  <a:moveTo>
                    <a:pt x="0" y="1"/>
                  </a:moveTo>
                  <a:lnTo>
                    <a:pt x="0" y="5911"/>
                  </a:lnTo>
                  <a:cubicBezTo>
                    <a:pt x="511" y="8092"/>
                    <a:pt x="1547" y="10275"/>
                    <a:pt x="3540" y="11314"/>
                  </a:cubicBezTo>
                  <a:cubicBezTo>
                    <a:pt x="6922" y="13074"/>
                    <a:pt x="8863" y="13333"/>
                    <a:pt x="10258" y="13333"/>
                  </a:cubicBezTo>
                  <a:cubicBezTo>
                    <a:pt x="10645" y="13333"/>
                    <a:pt x="10989" y="13313"/>
                    <a:pt x="11311" y="13300"/>
                  </a:cubicBezTo>
                  <a:cubicBezTo>
                    <a:pt x="11443" y="13295"/>
                    <a:pt x="11572" y="13292"/>
                    <a:pt x="11699" y="13292"/>
                  </a:cubicBezTo>
                  <a:cubicBezTo>
                    <a:pt x="19177" y="13292"/>
                    <a:pt x="18328" y="22209"/>
                    <a:pt x="21544" y="22625"/>
                  </a:cubicBezTo>
                  <a:lnTo>
                    <a:pt x="22621" y="22625"/>
                  </a:lnTo>
                  <a:lnTo>
                    <a:pt x="22621" y="1"/>
                  </a:lnTo>
                  <a:close/>
                </a:path>
              </a:pathLst>
            </a:custGeom>
            <a:solidFill>
              <a:srgbClr val="FFE0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69"/>
            <p:cNvSpPr/>
            <p:nvPr/>
          </p:nvSpPr>
          <p:spPr>
            <a:xfrm>
              <a:off x="4575400" y="4123125"/>
              <a:ext cx="556500" cy="428500"/>
            </a:xfrm>
            <a:custGeom>
              <a:avLst/>
              <a:gdLst/>
              <a:ahLst/>
              <a:cxnLst/>
              <a:rect l="l" t="t" r="r" b="b"/>
              <a:pathLst>
                <a:path w="22260" h="17140" extrusionOk="0">
                  <a:moveTo>
                    <a:pt x="982" y="1"/>
                  </a:moveTo>
                  <a:cubicBezTo>
                    <a:pt x="498" y="2099"/>
                    <a:pt x="1" y="6644"/>
                    <a:pt x="4004" y="8776"/>
                  </a:cubicBezTo>
                  <a:cubicBezTo>
                    <a:pt x="9307" y="11607"/>
                    <a:pt x="14728" y="9249"/>
                    <a:pt x="16376" y="12609"/>
                  </a:cubicBezTo>
                  <a:cubicBezTo>
                    <a:pt x="17722" y="15343"/>
                    <a:pt x="19573" y="17139"/>
                    <a:pt x="21583" y="17139"/>
                  </a:cubicBezTo>
                  <a:cubicBezTo>
                    <a:pt x="21807" y="17139"/>
                    <a:pt x="22033" y="17117"/>
                    <a:pt x="22260" y="17071"/>
                  </a:cubicBezTo>
                  <a:lnTo>
                    <a:pt x="22260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69"/>
            <p:cNvSpPr/>
            <p:nvPr/>
          </p:nvSpPr>
          <p:spPr>
            <a:xfrm>
              <a:off x="4932850" y="4123125"/>
              <a:ext cx="194025" cy="75100"/>
            </a:xfrm>
            <a:custGeom>
              <a:avLst/>
              <a:gdLst/>
              <a:ahLst/>
              <a:cxnLst/>
              <a:rect l="l" t="t" r="r" b="b"/>
              <a:pathLst>
                <a:path w="7761" h="3004" extrusionOk="0">
                  <a:moveTo>
                    <a:pt x="324" y="1"/>
                  </a:moveTo>
                  <a:cubicBezTo>
                    <a:pt x="151" y="300"/>
                    <a:pt x="1" y="798"/>
                    <a:pt x="239" y="1489"/>
                  </a:cubicBezTo>
                  <a:cubicBezTo>
                    <a:pt x="536" y="2352"/>
                    <a:pt x="1622" y="3004"/>
                    <a:pt x="2776" y="3004"/>
                  </a:cubicBezTo>
                  <a:cubicBezTo>
                    <a:pt x="3239" y="3004"/>
                    <a:pt x="3712" y="2899"/>
                    <a:pt x="4150" y="2661"/>
                  </a:cubicBezTo>
                  <a:cubicBezTo>
                    <a:pt x="5676" y="1826"/>
                    <a:pt x="6292" y="1210"/>
                    <a:pt x="6947" y="1012"/>
                  </a:cubicBezTo>
                  <a:cubicBezTo>
                    <a:pt x="7359" y="886"/>
                    <a:pt x="7761" y="402"/>
                    <a:pt x="7413" y="1"/>
                  </a:cubicBez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69"/>
            <p:cNvSpPr/>
            <p:nvPr/>
          </p:nvSpPr>
          <p:spPr>
            <a:xfrm>
              <a:off x="4836025" y="4582925"/>
              <a:ext cx="124500" cy="87550"/>
            </a:xfrm>
            <a:custGeom>
              <a:avLst/>
              <a:gdLst/>
              <a:ahLst/>
              <a:cxnLst/>
              <a:rect l="l" t="t" r="r" b="b"/>
              <a:pathLst>
                <a:path w="4980" h="3502" extrusionOk="0">
                  <a:moveTo>
                    <a:pt x="2355" y="0"/>
                  </a:moveTo>
                  <a:cubicBezTo>
                    <a:pt x="1993" y="0"/>
                    <a:pt x="1597" y="92"/>
                    <a:pt x="1179" y="304"/>
                  </a:cubicBezTo>
                  <a:cubicBezTo>
                    <a:pt x="1179" y="304"/>
                    <a:pt x="0" y="965"/>
                    <a:pt x="395" y="2283"/>
                  </a:cubicBezTo>
                  <a:cubicBezTo>
                    <a:pt x="626" y="3060"/>
                    <a:pt x="1728" y="3502"/>
                    <a:pt x="2740" y="3502"/>
                  </a:cubicBezTo>
                  <a:cubicBezTo>
                    <a:pt x="3447" y="3502"/>
                    <a:pt x="4110" y="3286"/>
                    <a:pt x="4401" y="2818"/>
                  </a:cubicBezTo>
                  <a:cubicBezTo>
                    <a:pt x="4980" y="1883"/>
                    <a:pt x="4003" y="0"/>
                    <a:pt x="2355" y="0"/>
                  </a:cubicBezTo>
                  <a:close/>
                </a:path>
              </a:pathLst>
            </a:custGeom>
            <a:solidFill>
              <a:srgbClr val="FCC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5" name="Google Shape;2915;p69"/>
          <p:cNvGrpSpPr/>
          <p:nvPr/>
        </p:nvGrpSpPr>
        <p:grpSpPr>
          <a:xfrm>
            <a:off x="1234769" y="3333654"/>
            <a:ext cx="698952" cy="857985"/>
            <a:chOff x="6384910" y="432029"/>
            <a:chExt cx="698952" cy="857985"/>
          </a:xfrm>
        </p:grpSpPr>
        <p:sp>
          <p:nvSpPr>
            <p:cNvPr id="2916" name="Google Shape;2916;p69"/>
            <p:cNvSpPr/>
            <p:nvPr/>
          </p:nvSpPr>
          <p:spPr>
            <a:xfrm>
              <a:off x="7020215" y="710034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7"/>
                    <a:pt x="99" y="433"/>
                    <a:pt x="218" y="433"/>
                  </a:cubicBezTo>
                  <a:cubicBezTo>
                    <a:pt x="337" y="433"/>
                    <a:pt x="433" y="337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69"/>
            <p:cNvSpPr/>
            <p:nvPr/>
          </p:nvSpPr>
          <p:spPr>
            <a:xfrm>
              <a:off x="7020215" y="789440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69"/>
            <p:cNvSpPr/>
            <p:nvPr/>
          </p:nvSpPr>
          <p:spPr>
            <a:xfrm>
              <a:off x="7060001" y="829226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69"/>
            <p:cNvSpPr/>
            <p:nvPr/>
          </p:nvSpPr>
          <p:spPr>
            <a:xfrm>
              <a:off x="7020215" y="868846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69"/>
            <p:cNvSpPr/>
            <p:nvPr/>
          </p:nvSpPr>
          <p:spPr>
            <a:xfrm>
              <a:off x="7020215" y="948253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69"/>
            <p:cNvSpPr/>
            <p:nvPr/>
          </p:nvSpPr>
          <p:spPr>
            <a:xfrm>
              <a:off x="7060001" y="908632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69"/>
            <p:cNvSpPr/>
            <p:nvPr/>
          </p:nvSpPr>
          <p:spPr>
            <a:xfrm>
              <a:off x="7020215" y="1027880"/>
              <a:ext cx="23860" cy="23695"/>
            </a:xfrm>
            <a:custGeom>
              <a:avLst/>
              <a:gdLst/>
              <a:ahLst/>
              <a:cxnLst/>
              <a:rect l="l" t="t" r="r" b="b"/>
              <a:pathLst>
                <a:path w="433" h="430" extrusionOk="0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29"/>
                    <a:pt x="218" y="429"/>
                  </a:cubicBezTo>
                  <a:cubicBezTo>
                    <a:pt x="337" y="429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69"/>
            <p:cNvSpPr/>
            <p:nvPr/>
          </p:nvSpPr>
          <p:spPr>
            <a:xfrm>
              <a:off x="7060001" y="988094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5" y="0"/>
                  </a:moveTo>
                  <a:cubicBezTo>
                    <a:pt x="96" y="0"/>
                    <a:pt x="0" y="95"/>
                    <a:pt x="0" y="214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69"/>
            <p:cNvSpPr/>
            <p:nvPr/>
          </p:nvSpPr>
          <p:spPr>
            <a:xfrm>
              <a:off x="7060001" y="1067445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69"/>
            <p:cNvSpPr/>
            <p:nvPr/>
          </p:nvSpPr>
          <p:spPr>
            <a:xfrm>
              <a:off x="7020215" y="1107231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8" y="1"/>
                  </a:moveTo>
                  <a:cubicBezTo>
                    <a:pt x="99" y="1"/>
                    <a:pt x="0" y="96"/>
                    <a:pt x="0" y="216"/>
                  </a:cubicBezTo>
                  <a:cubicBezTo>
                    <a:pt x="0" y="335"/>
                    <a:pt x="99" y="434"/>
                    <a:pt x="218" y="434"/>
                  </a:cubicBezTo>
                  <a:cubicBezTo>
                    <a:pt x="337" y="434"/>
                    <a:pt x="433" y="335"/>
                    <a:pt x="433" y="216"/>
                  </a:cubicBezTo>
                  <a:cubicBezTo>
                    <a:pt x="433" y="96"/>
                    <a:pt x="337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69"/>
            <p:cNvSpPr/>
            <p:nvPr/>
          </p:nvSpPr>
          <p:spPr>
            <a:xfrm>
              <a:off x="6940754" y="551221"/>
              <a:ext cx="23971" cy="23916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69"/>
            <p:cNvSpPr/>
            <p:nvPr/>
          </p:nvSpPr>
          <p:spPr>
            <a:xfrm>
              <a:off x="6980595" y="591007"/>
              <a:ext cx="23860" cy="23695"/>
            </a:xfrm>
            <a:custGeom>
              <a:avLst/>
              <a:gdLst/>
              <a:ahLst/>
              <a:cxnLst/>
              <a:rect l="l" t="t" r="r" b="b"/>
              <a:pathLst>
                <a:path w="433" h="430" extrusionOk="0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69"/>
            <p:cNvSpPr/>
            <p:nvPr/>
          </p:nvSpPr>
          <p:spPr>
            <a:xfrm>
              <a:off x="6940754" y="630628"/>
              <a:ext cx="23971" cy="23860"/>
            </a:xfrm>
            <a:custGeom>
              <a:avLst/>
              <a:gdLst/>
              <a:ahLst/>
              <a:cxnLst/>
              <a:rect l="l" t="t" r="r" b="b"/>
              <a:pathLst>
                <a:path w="435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9"/>
            <p:cNvSpPr/>
            <p:nvPr/>
          </p:nvSpPr>
          <p:spPr>
            <a:xfrm>
              <a:off x="6980595" y="670413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69"/>
            <p:cNvSpPr/>
            <p:nvPr/>
          </p:nvSpPr>
          <p:spPr>
            <a:xfrm>
              <a:off x="6940754" y="710034"/>
              <a:ext cx="23971" cy="23916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69"/>
            <p:cNvSpPr/>
            <p:nvPr/>
          </p:nvSpPr>
          <p:spPr>
            <a:xfrm>
              <a:off x="6940754" y="789440"/>
              <a:ext cx="23971" cy="23860"/>
            </a:xfrm>
            <a:custGeom>
              <a:avLst/>
              <a:gdLst/>
              <a:ahLst/>
              <a:cxnLst/>
              <a:rect l="l" t="t" r="r" b="b"/>
              <a:pathLst>
                <a:path w="435" h="433" extrusionOk="0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9"/>
            <p:cNvSpPr/>
            <p:nvPr/>
          </p:nvSpPr>
          <p:spPr>
            <a:xfrm>
              <a:off x="6980595" y="749820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9"/>
            <p:cNvSpPr/>
            <p:nvPr/>
          </p:nvSpPr>
          <p:spPr>
            <a:xfrm>
              <a:off x="6980595" y="829226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9"/>
            <p:cNvSpPr/>
            <p:nvPr/>
          </p:nvSpPr>
          <p:spPr>
            <a:xfrm>
              <a:off x="6940754" y="868846"/>
              <a:ext cx="23971" cy="23916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69"/>
            <p:cNvSpPr/>
            <p:nvPr/>
          </p:nvSpPr>
          <p:spPr>
            <a:xfrm>
              <a:off x="6940754" y="948253"/>
              <a:ext cx="23971" cy="23860"/>
            </a:xfrm>
            <a:custGeom>
              <a:avLst/>
              <a:gdLst/>
              <a:ahLst/>
              <a:cxnLst/>
              <a:rect l="l" t="t" r="r" b="b"/>
              <a:pathLst>
                <a:path w="435" h="433" extrusionOk="0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69"/>
            <p:cNvSpPr/>
            <p:nvPr/>
          </p:nvSpPr>
          <p:spPr>
            <a:xfrm>
              <a:off x="6980595" y="908632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69"/>
            <p:cNvSpPr/>
            <p:nvPr/>
          </p:nvSpPr>
          <p:spPr>
            <a:xfrm>
              <a:off x="6940754" y="1027880"/>
              <a:ext cx="23971" cy="23695"/>
            </a:xfrm>
            <a:custGeom>
              <a:avLst/>
              <a:gdLst/>
              <a:ahLst/>
              <a:cxnLst/>
              <a:rect l="l" t="t" r="r" b="b"/>
              <a:pathLst>
                <a:path w="435" h="430" extrusionOk="0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69"/>
            <p:cNvSpPr/>
            <p:nvPr/>
          </p:nvSpPr>
          <p:spPr>
            <a:xfrm>
              <a:off x="6980595" y="988094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69"/>
            <p:cNvSpPr/>
            <p:nvPr/>
          </p:nvSpPr>
          <p:spPr>
            <a:xfrm>
              <a:off x="6940754" y="1107231"/>
              <a:ext cx="23971" cy="23916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9"/>
            <p:cNvSpPr/>
            <p:nvPr/>
          </p:nvSpPr>
          <p:spPr>
            <a:xfrm>
              <a:off x="6980595" y="1067445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69"/>
            <p:cNvSpPr/>
            <p:nvPr/>
          </p:nvSpPr>
          <p:spPr>
            <a:xfrm>
              <a:off x="6940754" y="1186692"/>
              <a:ext cx="23971" cy="23860"/>
            </a:xfrm>
            <a:custGeom>
              <a:avLst/>
              <a:gdLst/>
              <a:ahLst/>
              <a:cxnLst/>
              <a:rect l="l" t="t" r="r" b="b"/>
              <a:pathLst>
                <a:path w="435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9"/>
            <p:cNvSpPr/>
            <p:nvPr/>
          </p:nvSpPr>
          <p:spPr>
            <a:xfrm>
              <a:off x="6980595" y="1146906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69"/>
            <p:cNvSpPr/>
            <p:nvPr/>
          </p:nvSpPr>
          <p:spPr>
            <a:xfrm>
              <a:off x="6861403" y="471815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8" y="0"/>
                  </a:moveTo>
                  <a:cubicBezTo>
                    <a:pt x="99" y="0"/>
                    <a:pt x="0" y="96"/>
                    <a:pt x="0" y="215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5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69"/>
            <p:cNvSpPr/>
            <p:nvPr/>
          </p:nvSpPr>
          <p:spPr>
            <a:xfrm>
              <a:off x="6901189" y="511380"/>
              <a:ext cx="23860" cy="23971"/>
            </a:xfrm>
            <a:custGeom>
              <a:avLst/>
              <a:gdLst/>
              <a:ahLst/>
              <a:cxnLst/>
              <a:rect l="l" t="t" r="r" b="b"/>
              <a:pathLst>
                <a:path w="433" h="435" extrusionOk="0">
                  <a:moveTo>
                    <a:pt x="215" y="1"/>
                  </a:moveTo>
                  <a:cubicBezTo>
                    <a:pt x="96" y="1"/>
                    <a:pt x="0" y="100"/>
                    <a:pt x="0" y="219"/>
                  </a:cubicBezTo>
                  <a:cubicBezTo>
                    <a:pt x="0" y="338"/>
                    <a:pt x="96" y="434"/>
                    <a:pt x="215" y="434"/>
                  </a:cubicBezTo>
                  <a:cubicBezTo>
                    <a:pt x="334" y="434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69"/>
            <p:cNvSpPr/>
            <p:nvPr/>
          </p:nvSpPr>
          <p:spPr>
            <a:xfrm>
              <a:off x="6861403" y="551221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8" y="1"/>
                  </a:moveTo>
                  <a:cubicBezTo>
                    <a:pt x="99" y="1"/>
                    <a:pt x="0" y="95"/>
                    <a:pt x="0" y="215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5"/>
                  </a:cubicBezTo>
                  <a:cubicBezTo>
                    <a:pt x="433" y="95"/>
                    <a:pt x="337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9"/>
            <p:cNvSpPr/>
            <p:nvPr/>
          </p:nvSpPr>
          <p:spPr>
            <a:xfrm>
              <a:off x="6901189" y="591007"/>
              <a:ext cx="23860" cy="23695"/>
            </a:xfrm>
            <a:custGeom>
              <a:avLst/>
              <a:gdLst/>
              <a:ahLst/>
              <a:cxnLst/>
              <a:rect l="l" t="t" r="r" b="b"/>
              <a:pathLst>
                <a:path w="433" h="430" extrusionOk="0">
                  <a:moveTo>
                    <a:pt x="215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4"/>
                    <a:pt x="96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69"/>
            <p:cNvSpPr/>
            <p:nvPr/>
          </p:nvSpPr>
          <p:spPr>
            <a:xfrm>
              <a:off x="6861403" y="630628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8" y="0"/>
                  </a:moveTo>
                  <a:cubicBezTo>
                    <a:pt x="99" y="0"/>
                    <a:pt x="0" y="96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9"/>
            <p:cNvSpPr/>
            <p:nvPr/>
          </p:nvSpPr>
          <p:spPr>
            <a:xfrm>
              <a:off x="6861403" y="710034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7"/>
                    <a:pt x="99" y="433"/>
                    <a:pt x="218" y="433"/>
                  </a:cubicBezTo>
                  <a:cubicBezTo>
                    <a:pt x="337" y="433"/>
                    <a:pt x="433" y="337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69"/>
            <p:cNvSpPr/>
            <p:nvPr/>
          </p:nvSpPr>
          <p:spPr>
            <a:xfrm>
              <a:off x="6901189" y="670413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9"/>
            <p:cNvSpPr/>
            <p:nvPr/>
          </p:nvSpPr>
          <p:spPr>
            <a:xfrm>
              <a:off x="6861403" y="789440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69"/>
            <p:cNvSpPr/>
            <p:nvPr/>
          </p:nvSpPr>
          <p:spPr>
            <a:xfrm>
              <a:off x="6901189" y="749820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9"/>
            <p:cNvSpPr/>
            <p:nvPr/>
          </p:nvSpPr>
          <p:spPr>
            <a:xfrm>
              <a:off x="6861403" y="868846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8" y="1"/>
                  </a:moveTo>
                  <a:cubicBezTo>
                    <a:pt x="99" y="1"/>
                    <a:pt x="0" y="100"/>
                    <a:pt x="0" y="218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8"/>
                  </a:cubicBezTo>
                  <a:cubicBezTo>
                    <a:pt x="433" y="100"/>
                    <a:pt x="337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9"/>
            <p:cNvSpPr/>
            <p:nvPr/>
          </p:nvSpPr>
          <p:spPr>
            <a:xfrm>
              <a:off x="6901189" y="829226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5"/>
                    <a:pt x="96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69"/>
            <p:cNvSpPr/>
            <p:nvPr/>
          </p:nvSpPr>
          <p:spPr>
            <a:xfrm>
              <a:off x="6861403" y="948253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8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337" y="433"/>
                    <a:pt x="433" y="338"/>
                    <a:pt x="433" y="219"/>
                  </a:cubicBezTo>
                  <a:cubicBezTo>
                    <a:pt x="433" y="99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69"/>
            <p:cNvSpPr/>
            <p:nvPr/>
          </p:nvSpPr>
          <p:spPr>
            <a:xfrm>
              <a:off x="6901189" y="908632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9"/>
            <p:cNvSpPr/>
            <p:nvPr/>
          </p:nvSpPr>
          <p:spPr>
            <a:xfrm>
              <a:off x="6861403" y="1027880"/>
              <a:ext cx="23860" cy="23695"/>
            </a:xfrm>
            <a:custGeom>
              <a:avLst/>
              <a:gdLst/>
              <a:ahLst/>
              <a:cxnLst/>
              <a:rect l="l" t="t" r="r" b="b"/>
              <a:pathLst>
                <a:path w="433" h="430" extrusionOk="0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29"/>
                    <a:pt x="218" y="429"/>
                  </a:cubicBezTo>
                  <a:cubicBezTo>
                    <a:pt x="337" y="429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69"/>
            <p:cNvSpPr/>
            <p:nvPr/>
          </p:nvSpPr>
          <p:spPr>
            <a:xfrm>
              <a:off x="6901189" y="988094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5" y="0"/>
                  </a:moveTo>
                  <a:cubicBezTo>
                    <a:pt x="96" y="0"/>
                    <a:pt x="0" y="95"/>
                    <a:pt x="0" y="214"/>
                  </a:cubicBezTo>
                  <a:cubicBezTo>
                    <a:pt x="0" y="334"/>
                    <a:pt x="96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69"/>
            <p:cNvSpPr/>
            <p:nvPr/>
          </p:nvSpPr>
          <p:spPr>
            <a:xfrm>
              <a:off x="6901189" y="1067445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96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69"/>
            <p:cNvSpPr/>
            <p:nvPr/>
          </p:nvSpPr>
          <p:spPr>
            <a:xfrm>
              <a:off x="6861403" y="1107231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8" y="1"/>
                  </a:moveTo>
                  <a:cubicBezTo>
                    <a:pt x="99" y="1"/>
                    <a:pt x="0" y="96"/>
                    <a:pt x="0" y="216"/>
                  </a:cubicBezTo>
                  <a:cubicBezTo>
                    <a:pt x="0" y="335"/>
                    <a:pt x="99" y="434"/>
                    <a:pt x="218" y="434"/>
                  </a:cubicBezTo>
                  <a:cubicBezTo>
                    <a:pt x="337" y="434"/>
                    <a:pt x="433" y="335"/>
                    <a:pt x="433" y="216"/>
                  </a:cubicBezTo>
                  <a:cubicBezTo>
                    <a:pt x="433" y="96"/>
                    <a:pt x="337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69"/>
            <p:cNvSpPr/>
            <p:nvPr/>
          </p:nvSpPr>
          <p:spPr>
            <a:xfrm>
              <a:off x="6861403" y="1186692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8" y="0"/>
                  </a:moveTo>
                  <a:cubicBezTo>
                    <a:pt x="99" y="0"/>
                    <a:pt x="0" y="96"/>
                    <a:pt x="0" y="214"/>
                  </a:cubicBezTo>
                  <a:cubicBezTo>
                    <a:pt x="0" y="334"/>
                    <a:pt x="99" y="433"/>
                    <a:pt x="218" y="433"/>
                  </a:cubicBezTo>
                  <a:cubicBezTo>
                    <a:pt x="337" y="433"/>
                    <a:pt x="433" y="334"/>
                    <a:pt x="433" y="214"/>
                  </a:cubicBezTo>
                  <a:cubicBezTo>
                    <a:pt x="433" y="96"/>
                    <a:pt x="337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69"/>
            <p:cNvSpPr/>
            <p:nvPr/>
          </p:nvSpPr>
          <p:spPr>
            <a:xfrm>
              <a:off x="6901189" y="1146906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5" y="0"/>
                  </a:moveTo>
                  <a:cubicBezTo>
                    <a:pt x="96" y="0"/>
                    <a:pt x="0" y="98"/>
                    <a:pt x="0" y="218"/>
                  </a:cubicBezTo>
                  <a:cubicBezTo>
                    <a:pt x="0" y="337"/>
                    <a:pt x="96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9"/>
            <p:cNvSpPr/>
            <p:nvPr/>
          </p:nvSpPr>
          <p:spPr>
            <a:xfrm>
              <a:off x="6901189" y="1226258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6" y="1"/>
                    <a:pt x="0" y="100"/>
                    <a:pt x="0" y="219"/>
                  </a:cubicBezTo>
                  <a:cubicBezTo>
                    <a:pt x="0" y="338"/>
                    <a:pt x="96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9"/>
            <p:cNvSpPr/>
            <p:nvPr/>
          </p:nvSpPr>
          <p:spPr>
            <a:xfrm>
              <a:off x="6781941" y="471815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9"/>
            <p:cNvSpPr/>
            <p:nvPr/>
          </p:nvSpPr>
          <p:spPr>
            <a:xfrm>
              <a:off x="6821782" y="511380"/>
              <a:ext cx="23860" cy="23971"/>
            </a:xfrm>
            <a:custGeom>
              <a:avLst/>
              <a:gdLst/>
              <a:ahLst/>
              <a:cxnLst/>
              <a:rect l="l" t="t" r="r" b="b"/>
              <a:pathLst>
                <a:path w="433" h="435" extrusionOk="0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4"/>
                    <a:pt x="215" y="434"/>
                  </a:cubicBezTo>
                  <a:cubicBezTo>
                    <a:pt x="334" y="434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69"/>
            <p:cNvSpPr/>
            <p:nvPr/>
          </p:nvSpPr>
          <p:spPr>
            <a:xfrm>
              <a:off x="6781941" y="55122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69"/>
            <p:cNvSpPr/>
            <p:nvPr/>
          </p:nvSpPr>
          <p:spPr>
            <a:xfrm>
              <a:off x="6781941" y="630628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69"/>
            <p:cNvSpPr/>
            <p:nvPr/>
          </p:nvSpPr>
          <p:spPr>
            <a:xfrm>
              <a:off x="6821782" y="591007"/>
              <a:ext cx="23860" cy="23695"/>
            </a:xfrm>
            <a:custGeom>
              <a:avLst/>
              <a:gdLst/>
              <a:ahLst/>
              <a:cxnLst/>
              <a:rect l="l" t="t" r="r" b="b"/>
              <a:pathLst>
                <a:path w="433" h="430" extrusionOk="0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3" y="334"/>
                    <a:pt x="433" y="215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69"/>
            <p:cNvSpPr/>
            <p:nvPr/>
          </p:nvSpPr>
          <p:spPr>
            <a:xfrm>
              <a:off x="6781941" y="710034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9"/>
            <p:cNvSpPr/>
            <p:nvPr/>
          </p:nvSpPr>
          <p:spPr>
            <a:xfrm>
              <a:off x="6821782" y="670413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9"/>
            <p:cNvSpPr/>
            <p:nvPr/>
          </p:nvSpPr>
          <p:spPr>
            <a:xfrm>
              <a:off x="6821782" y="749820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69"/>
            <p:cNvSpPr/>
            <p:nvPr/>
          </p:nvSpPr>
          <p:spPr>
            <a:xfrm>
              <a:off x="6781941" y="789440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69"/>
            <p:cNvSpPr/>
            <p:nvPr/>
          </p:nvSpPr>
          <p:spPr>
            <a:xfrm>
              <a:off x="6821782" y="829226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3" y="335"/>
                    <a:pt x="433" y="215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69"/>
            <p:cNvSpPr/>
            <p:nvPr/>
          </p:nvSpPr>
          <p:spPr>
            <a:xfrm>
              <a:off x="6781941" y="86884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69"/>
            <p:cNvSpPr/>
            <p:nvPr/>
          </p:nvSpPr>
          <p:spPr>
            <a:xfrm>
              <a:off x="6821782" y="908632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6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69"/>
            <p:cNvSpPr/>
            <p:nvPr/>
          </p:nvSpPr>
          <p:spPr>
            <a:xfrm>
              <a:off x="6781941" y="948253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69"/>
            <p:cNvSpPr/>
            <p:nvPr/>
          </p:nvSpPr>
          <p:spPr>
            <a:xfrm>
              <a:off x="6781941" y="1027880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69"/>
            <p:cNvSpPr/>
            <p:nvPr/>
          </p:nvSpPr>
          <p:spPr>
            <a:xfrm>
              <a:off x="6821782" y="988094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3" y="334"/>
                    <a:pt x="433" y="214"/>
                  </a:cubicBezTo>
                  <a:cubicBezTo>
                    <a:pt x="433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9"/>
            <p:cNvSpPr/>
            <p:nvPr/>
          </p:nvSpPr>
          <p:spPr>
            <a:xfrm>
              <a:off x="6821782" y="1067445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9"/>
            <p:cNvSpPr/>
            <p:nvPr/>
          </p:nvSpPr>
          <p:spPr>
            <a:xfrm>
              <a:off x="6781941" y="110723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9"/>
            <p:cNvSpPr/>
            <p:nvPr/>
          </p:nvSpPr>
          <p:spPr>
            <a:xfrm>
              <a:off x="6781941" y="1186692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9"/>
            <p:cNvSpPr/>
            <p:nvPr/>
          </p:nvSpPr>
          <p:spPr>
            <a:xfrm>
              <a:off x="6821782" y="1146906"/>
              <a:ext cx="23860" cy="23860"/>
            </a:xfrm>
            <a:custGeom>
              <a:avLst/>
              <a:gdLst/>
              <a:ahLst/>
              <a:cxnLst/>
              <a:rect l="l" t="t" r="r" b="b"/>
              <a:pathLst>
                <a:path w="433" h="433" extrusionOk="0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3" y="337"/>
                    <a:pt x="433" y="218"/>
                  </a:cubicBezTo>
                  <a:cubicBezTo>
                    <a:pt x="433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9"/>
            <p:cNvSpPr/>
            <p:nvPr/>
          </p:nvSpPr>
          <p:spPr>
            <a:xfrm>
              <a:off x="6781941" y="1266043"/>
              <a:ext cx="23916" cy="23971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9"/>
            <p:cNvSpPr/>
            <p:nvPr/>
          </p:nvSpPr>
          <p:spPr>
            <a:xfrm>
              <a:off x="6821782" y="1226258"/>
              <a:ext cx="23860" cy="23916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9"/>
            <p:cNvSpPr/>
            <p:nvPr/>
          </p:nvSpPr>
          <p:spPr>
            <a:xfrm>
              <a:off x="6702535" y="471815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69"/>
            <p:cNvSpPr/>
            <p:nvPr/>
          </p:nvSpPr>
          <p:spPr>
            <a:xfrm>
              <a:off x="6742321" y="432029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7" y="0"/>
                    <a:pt x="1" y="99"/>
                    <a:pt x="1" y="218"/>
                  </a:cubicBezTo>
                  <a:cubicBezTo>
                    <a:pt x="1" y="337"/>
                    <a:pt x="97" y="433"/>
                    <a:pt x="216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69"/>
            <p:cNvSpPr/>
            <p:nvPr/>
          </p:nvSpPr>
          <p:spPr>
            <a:xfrm>
              <a:off x="6742321" y="511380"/>
              <a:ext cx="23916" cy="23971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216" y="1"/>
                  </a:moveTo>
                  <a:cubicBezTo>
                    <a:pt x="97" y="1"/>
                    <a:pt x="1" y="100"/>
                    <a:pt x="1" y="219"/>
                  </a:cubicBezTo>
                  <a:cubicBezTo>
                    <a:pt x="1" y="338"/>
                    <a:pt x="97" y="434"/>
                    <a:pt x="216" y="434"/>
                  </a:cubicBezTo>
                  <a:cubicBezTo>
                    <a:pt x="335" y="434"/>
                    <a:pt x="433" y="338"/>
                    <a:pt x="433" y="219"/>
                  </a:cubicBezTo>
                  <a:cubicBezTo>
                    <a:pt x="433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69"/>
            <p:cNvSpPr/>
            <p:nvPr/>
          </p:nvSpPr>
          <p:spPr>
            <a:xfrm>
              <a:off x="6702535" y="55122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5"/>
                    <a:pt x="1" y="215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69"/>
            <p:cNvSpPr/>
            <p:nvPr/>
          </p:nvSpPr>
          <p:spPr>
            <a:xfrm>
              <a:off x="6742321" y="591007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6" y="0"/>
                  </a:moveTo>
                  <a:cubicBezTo>
                    <a:pt x="97" y="0"/>
                    <a:pt x="1" y="96"/>
                    <a:pt x="1" y="215"/>
                  </a:cubicBezTo>
                  <a:cubicBezTo>
                    <a:pt x="1" y="334"/>
                    <a:pt x="97" y="430"/>
                    <a:pt x="216" y="430"/>
                  </a:cubicBezTo>
                  <a:cubicBezTo>
                    <a:pt x="335" y="430"/>
                    <a:pt x="433" y="334"/>
                    <a:pt x="433" y="215"/>
                  </a:cubicBezTo>
                  <a:cubicBezTo>
                    <a:pt x="433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69"/>
            <p:cNvSpPr/>
            <p:nvPr/>
          </p:nvSpPr>
          <p:spPr>
            <a:xfrm>
              <a:off x="6702535" y="630628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69"/>
            <p:cNvSpPr/>
            <p:nvPr/>
          </p:nvSpPr>
          <p:spPr>
            <a:xfrm>
              <a:off x="6742321" y="670413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7" y="1"/>
                    <a:pt x="1" y="96"/>
                    <a:pt x="1" y="215"/>
                  </a:cubicBezTo>
                  <a:cubicBezTo>
                    <a:pt x="1" y="335"/>
                    <a:pt x="97" y="433"/>
                    <a:pt x="216" y="433"/>
                  </a:cubicBezTo>
                  <a:cubicBezTo>
                    <a:pt x="335" y="433"/>
                    <a:pt x="433" y="335"/>
                    <a:pt x="433" y="215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9"/>
            <p:cNvSpPr/>
            <p:nvPr/>
          </p:nvSpPr>
          <p:spPr>
            <a:xfrm>
              <a:off x="6702535" y="710034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9"/>
            <p:cNvSpPr/>
            <p:nvPr/>
          </p:nvSpPr>
          <p:spPr>
            <a:xfrm>
              <a:off x="6702535" y="789440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69"/>
            <p:cNvSpPr/>
            <p:nvPr/>
          </p:nvSpPr>
          <p:spPr>
            <a:xfrm>
              <a:off x="6742321" y="749820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6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69"/>
            <p:cNvSpPr/>
            <p:nvPr/>
          </p:nvSpPr>
          <p:spPr>
            <a:xfrm>
              <a:off x="6742321" y="82922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7" y="1"/>
                    <a:pt x="1" y="96"/>
                    <a:pt x="1" y="215"/>
                  </a:cubicBezTo>
                  <a:cubicBezTo>
                    <a:pt x="1" y="335"/>
                    <a:pt x="97" y="434"/>
                    <a:pt x="216" y="434"/>
                  </a:cubicBezTo>
                  <a:cubicBezTo>
                    <a:pt x="335" y="434"/>
                    <a:pt x="433" y="335"/>
                    <a:pt x="433" y="215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69"/>
            <p:cNvSpPr/>
            <p:nvPr/>
          </p:nvSpPr>
          <p:spPr>
            <a:xfrm>
              <a:off x="6702535" y="86884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100"/>
                    <a:pt x="1" y="218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69"/>
            <p:cNvSpPr/>
            <p:nvPr/>
          </p:nvSpPr>
          <p:spPr>
            <a:xfrm>
              <a:off x="6742321" y="908632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6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69"/>
            <p:cNvSpPr/>
            <p:nvPr/>
          </p:nvSpPr>
          <p:spPr>
            <a:xfrm>
              <a:off x="6702535" y="948253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9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69"/>
            <p:cNvSpPr/>
            <p:nvPr/>
          </p:nvSpPr>
          <p:spPr>
            <a:xfrm>
              <a:off x="6742321" y="988094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7" y="0"/>
                    <a:pt x="1" y="95"/>
                    <a:pt x="1" y="214"/>
                  </a:cubicBezTo>
                  <a:cubicBezTo>
                    <a:pt x="1" y="334"/>
                    <a:pt x="97" y="433"/>
                    <a:pt x="216" y="433"/>
                  </a:cubicBezTo>
                  <a:cubicBezTo>
                    <a:pt x="335" y="433"/>
                    <a:pt x="433" y="334"/>
                    <a:pt x="433" y="214"/>
                  </a:cubicBezTo>
                  <a:cubicBezTo>
                    <a:pt x="433" y="95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69"/>
            <p:cNvSpPr/>
            <p:nvPr/>
          </p:nvSpPr>
          <p:spPr>
            <a:xfrm>
              <a:off x="6702535" y="1027880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29"/>
                    <a:pt x="219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69"/>
            <p:cNvSpPr/>
            <p:nvPr/>
          </p:nvSpPr>
          <p:spPr>
            <a:xfrm>
              <a:off x="6742321" y="1067445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7" y="1"/>
                    <a:pt x="1" y="96"/>
                    <a:pt x="1" y="219"/>
                  </a:cubicBezTo>
                  <a:cubicBezTo>
                    <a:pt x="1" y="338"/>
                    <a:pt x="97" y="433"/>
                    <a:pt x="216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69"/>
            <p:cNvSpPr/>
            <p:nvPr/>
          </p:nvSpPr>
          <p:spPr>
            <a:xfrm>
              <a:off x="6702535" y="110723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69"/>
            <p:cNvSpPr/>
            <p:nvPr/>
          </p:nvSpPr>
          <p:spPr>
            <a:xfrm>
              <a:off x="6742321" y="1146906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7" y="0"/>
                    <a:pt x="1" y="98"/>
                    <a:pt x="1" y="218"/>
                  </a:cubicBezTo>
                  <a:cubicBezTo>
                    <a:pt x="1" y="337"/>
                    <a:pt x="97" y="433"/>
                    <a:pt x="216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98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69"/>
            <p:cNvSpPr/>
            <p:nvPr/>
          </p:nvSpPr>
          <p:spPr>
            <a:xfrm>
              <a:off x="6702535" y="1186692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6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69"/>
            <p:cNvSpPr/>
            <p:nvPr/>
          </p:nvSpPr>
          <p:spPr>
            <a:xfrm>
              <a:off x="6742321" y="1226258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7" y="1"/>
                    <a:pt x="1" y="100"/>
                    <a:pt x="1" y="219"/>
                  </a:cubicBezTo>
                  <a:cubicBezTo>
                    <a:pt x="1" y="338"/>
                    <a:pt x="97" y="433"/>
                    <a:pt x="216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69"/>
            <p:cNvSpPr/>
            <p:nvPr/>
          </p:nvSpPr>
          <p:spPr>
            <a:xfrm>
              <a:off x="6623129" y="471815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69"/>
            <p:cNvSpPr/>
            <p:nvPr/>
          </p:nvSpPr>
          <p:spPr>
            <a:xfrm>
              <a:off x="6662970" y="432029"/>
              <a:ext cx="23695" cy="23860"/>
            </a:xfrm>
            <a:custGeom>
              <a:avLst/>
              <a:gdLst/>
              <a:ahLst/>
              <a:cxnLst/>
              <a:rect l="l" t="t" r="r" b="b"/>
              <a:pathLst>
                <a:path w="430" h="433" extrusionOk="0">
                  <a:moveTo>
                    <a:pt x="215" y="0"/>
                  </a:moveTo>
                  <a:cubicBezTo>
                    <a:pt x="95" y="0"/>
                    <a:pt x="0" y="99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0" y="337"/>
                    <a:pt x="430" y="218"/>
                  </a:cubicBezTo>
                  <a:cubicBezTo>
                    <a:pt x="430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69"/>
            <p:cNvSpPr/>
            <p:nvPr/>
          </p:nvSpPr>
          <p:spPr>
            <a:xfrm>
              <a:off x="6623129" y="55122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6" y="1"/>
                    <a:pt x="1" y="95"/>
                    <a:pt x="1" y="215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5"/>
                  </a:cubicBezTo>
                  <a:cubicBezTo>
                    <a:pt x="434" y="95"/>
                    <a:pt x="338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69"/>
            <p:cNvSpPr/>
            <p:nvPr/>
          </p:nvSpPr>
          <p:spPr>
            <a:xfrm>
              <a:off x="6662970" y="511380"/>
              <a:ext cx="23695" cy="23971"/>
            </a:xfrm>
            <a:custGeom>
              <a:avLst/>
              <a:gdLst/>
              <a:ahLst/>
              <a:cxnLst/>
              <a:rect l="l" t="t" r="r" b="b"/>
              <a:pathLst>
                <a:path w="430" h="435" extrusionOk="0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4"/>
                    <a:pt x="215" y="434"/>
                  </a:cubicBezTo>
                  <a:cubicBezTo>
                    <a:pt x="334" y="434"/>
                    <a:pt x="430" y="338"/>
                    <a:pt x="430" y="219"/>
                  </a:cubicBezTo>
                  <a:cubicBezTo>
                    <a:pt x="430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69"/>
            <p:cNvSpPr/>
            <p:nvPr/>
          </p:nvSpPr>
          <p:spPr>
            <a:xfrm>
              <a:off x="6623129" y="630628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1" y="96"/>
                    <a:pt x="1" y="218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69"/>
            <p:cNvSpPr/>
            <p:nvPr/>
          </p:nvSpPr>
          <p:spPr>
            <a:xfrm>
              <a:off x="6662970" y="591007"/>
              <a:ext cx="23695" cy="23695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34" y="430"/>
                    <a:pt x="430" y="334"/>
                    <a:pt x="430" y="215"/>
                  </a:cubicBezTo>
                  <a:cubicBezTo>
                    <a:pt x="430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69"/>
            <p:cNvSpPr/>
            <p:nvPr/>
          </p:nvSpPr>
          <p:spPr>
            <a:xfrm>
              <a:off x="6623129" y="710034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6" y="1"/>
                    <a:pt x="1" y="100"/>
                    <a:pt x="1" y="218"/>
                  </a:cubicBezTo>
                  <a:cubicBezTo>
                    <a:pt x="1" y="337"/>
                    <a:pt x="96" y="433"/>
                    <a:pt x="216" y="433"/>
                  </a:cubicBezTo>
                  <a:cubicBezTo>
                    <a:pt x="338" y="433"/>
                    <a:pt x="434" y="337"/>
                    <a:pt x="434" y="218"/>
                  </a:cubicBezTo>
                  <a:cubicBezTo>
                    <a:pt x="434" y="100"/>
                    <a:pt x="338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69"/>
            <p:cNvSpPr/>
            <p:nvPr/>
          </p:nvSpPr>
          <p:spPr>
            <a:xfrm>
              <a:off x="6662970" y="670413"/>
              <a:ext cx="23695" cy="23916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3"/>
                    <a:pt x="215" y="433"/>
                  </a:cubicBezTo>
                  <a:cubicBezTo>
                    <a:pt x="334" y="433"/>
                    <a:pt x="430" y="335"/>
                    <a:pt x="430" y="215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9"/>
            <p:cNvSpPr/>
            <p:nvPr/>
          </p:nvSpPr>
          <p:spPr>
            <a:xfrm>
              <a:off x="6623129" y="789440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1" y="99"/>
                    <a:pt x="1" y="219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9"/>
            <p:cNvSpPr/>
            <p:nvPr/>
          </p:nvSpPr>
          <p:spPr>
            <a:xfrm>
              <a:off x="6662970" y="749820"/>
              <a:ext cx="23695" cy="23916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6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9"/>
            <p:cNvSpPr/>
            <p:nvPr/>
          </p:nvSpPr>
          <p:spPr>
            <a:xfrm>
              <a:off x="6623129" y="86884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6" y="1"/>
                    <a:pt x="1" y="100"/>
                    <a:pt x="1" y="218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8"/>
                  </a:cubicBezTo>
                  <a:cubicBezTo>
                    <a:pt x="434" y="100"/>
                    <a:pt x="338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9"/>
            <p:cNvSpPr/>
            <p:nvPr/>
          </p:nvSpPr>
          <p:spPr>
            <a:xfrm>
              <a:off x="6662970" y="829226"/>
              <a:ext cx="23695" cy="23916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5"/>
                    <a:pt x="95" y="434"/>
                    <a:pt x="215" y="434"/>
                  </a:cubicBezTo>
                  <a:cubicBezTo>
                    <a:pt x="334" y="434"/>
                    <a:pt x="430" y="335"/>
                    <a:pt x="430" y="215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9"/>
            <p:cNvSpPr/>
            <p:nvPr/>
          </p:nvSpPr>
          <p:spPr>
            <a:xfrm>
              <a:off x="6623129" y="948253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1" y="99"/>
                    <a:pt x="1" y="219"/>
                  </a:cubicBezTo>
                  <a:cubicBezTo>
                    <a:pt x="1" y="338"/>
                    <a:pt x="96" y="433"/>
                    <a:pt x="216" y="433"/>
                  </a:cubicBezTo>
                  <a:cubicBezTo>
                    <a:pt x="338" y="433"/>
                    <a:pt x="434" y="338"/>
                    <a:pt x="434" y="219"/>
                  </a:cubicBezTo>
                  <a:cubicBezTo>
                    <a:pt x="434" y="99"/>
                    <a:pt x="338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69"/>
            <p:cNvSpPr/>
            <p:nvPr/>
          </p:nvSpPr>
          <p:spPr>
            <a:xfrm>
              <a:off x="6662970" y="908632"/>
              <a:ext cx="23695" cy="23916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6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6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69"/>
            <p:cNvSpPr/>
            <p:nvPr/>
          </p:nvSpPr>
          <p:spPr>
            <a:xfrm>
              <a:off x="6623129" y="1027880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6" y="0"/>
                  </a:moveTo>
                  <a:cubicBezTo>
                    <a:pt x="96" y="0"/>
                    <a:pt x="1" y="96"/>
                    <a:pt x="1" y="214"/>
                  </a:cubicBezTo>
                  <a:cubicBezTo>
                    <a:pt x="1" y="334"/>
                    <a:pt x="96" y="429"/>
                    <a:pt x="216" y="429"/>
                  </a:cubicBezTo>
                  <a:cubicBezTo>
                    <a:pt x="338" y="429"/>
                    <a:pt x="434" y="334"/>
                    <a:pt x="434" y="214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9"/>
            <p:cNvSpPr/>
            <p:nvPr/>
          </p:nvSpPr>
          <p:spPr>
            <a:xfrm>
              <a:off x="6662970" y="988094"/>
              <a:ext cx="23695" cy="23860"/>
            </a:xfrm>
            <a:custGeom>
              <a:avLst/>
              <a:gdLst/>
              <a:ahLst/>
              <a:cxnLst/>
              <a:rect l="l" t="t" r="r" b="b"/>
              <a:pathLst>
                <a:path w="430" h="433" extrusionOk="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4"/>
                    <a:pt x="95" y="433"/>
                    <a:pt x="215" y="433"/>
                  </a:cubicBezTo>
                  <a:cubicBezTo>
                    <a:pt x="334" y="433"/>
                    <a:pt x="430" y="334"/>
                    <a:pt x="430" y="214"/>
                  </a:cubicBezTo>
                  <a:cubicBezTo>
                    <a:pt x="430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9"/>
            <p:cNvSpPr/>
            <p:nvPr/>
          </p:nvSpPr>
          <p:spPr>
            <a:xfrm>
              <a:off x="6662970" y="1067445"/>
              <a:ext cx="23695" cy="23916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215" y="1"/>
                  </a:moveTo>
                  <a:cubicBezTo>
                    <a:pt x="95" y="1"/>
                    <a:pt x="0" y="96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0" y="338"/>
                    <a:pt x="430" y="219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9"/>
            <p:cNvSpPr/>
            <p:nvPr/>
          </p:nvSpPr>
          <p:spPr>
            <a:xfrm>
              <a:off x="6623129" y="110723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6" y="1"/>
                    <a:pt x="1" y="96"/>
                    <a:pt x="1" y="216"/>
                  </a:cubicBezTo>
                  <a:cubicBezTo>
                    <a:pt x="1" y="335"/>
                    <a:pt x="96" y="434"/>
                    <a:pt x="216" y="434"/>
                  </a:cubicBezTo>
                  <a:cubicBezTo>
                    <a:pt x="338" y="434"/>
                    <a:pt x="434" y="335"/>
                    <a:pt x="434" y="216"/>
                  </a:cubicBezTo>
                  <a:cubicBezTo>
                    <a:pt x="434" y="96"/>
                    <a:pt x="338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9"/>
            <p:cNvSpPr/>
            <p:nvPr/>
          </p:nvSpPr>
          <p:spPr>
            <a:xfrm>
              <a:off x="6623129" y="1186692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1" y="96"/>
                    <a:pt x="1" y="214"/>
                  </a:cubicBezTo>
                  <a:cubicBezTo>
                    <a:pt x="1" y="334"/>
                    <a:pt x="96" y="433"/>
                    <a:pt x="216" y="433"/>
                  </a:cubicBezTo>
                  <a:cubicBezTo>
                    <a:pt x="338" y="433"/>
                    <a:pt x="434" y="334"/>
                    <a:pt x="434" y="214"/>
                  </a:cubicBezTo>
                  <a:cubicBezTo>
                    <a:pt x="434" y="96"/>
                    <a:pt x="338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9"/>
            <p:cNvSpPr/>
            <p:nvPr/>
          </p:nvSpPr>
          <p:spPr>
            <a:xfrm>
              <a:off x="6662970" y="1146906"/>
              <a:ext cx="23695" cy="23860"/>
            </a:xfrm>
            <a:custGeom>
              <a:avLst/>
              <a:gdLst/>
              <a:ahLst/>
              <a:cxnLst/>
              <a:rect l="l" t="t" r="r" b="b"/>
              <a:pathLst>
                <a:path w="430" h="433" extrusionOk="0">
                  <a:moveTo>
                    <a:pt x="215" y="0"/>
                  </a:moveTo>
                  <a:cubicBezTo>
                    <a:pt x="95" y="0"/>
                    <a:pt x="0" y="98"/>
                    <a:pt x="0" y="218"/>
                  </a:cubicBezTo>
                  <a:cubicBezTo>
                    <a:pt x="0" y="337"/>
                    <a:pt x="95" y="433"/>
                    <a:pt x="215" y="433"/>
                  </a:cubicBezTo>
                  <a:cubicBezTo>
                    <a:pt x="334" y="433"/>
                    <a:pt x="430" y="337"/>
                    <a:pt x="430" y="218"/>
                  </a:cubicBezTo>
                  <a:cubicBezTo>
                    <a:pt x="430" y="98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9"/>
            <p:cNvSpPr/>
            <p:nvPr/>
          </p:nvSpPr>
          <p:spPr>
            <a:xfrm>
              <a:off x="6662970" y="1226258"/>
              <a:ext cx="23695" cy="23916"/>
            </a:xfrm>
            <a:custGeom>
              <a:avLst/>
              <a:gdLst/>
              <a:ahLst/>
              <a:cxnLst/>
              <a:rect l="l" t="t" r="r" b="b"/>
              <a:pathLst>
                <a:path w="430" h="434" extrusionOk="0">
                  <a:moveTo>
                    <a:pt x="215" y="1"/>
                  </a:moveTo>
                  <a:cubicBezTo>
                    <a:pt x="95" y="1"/>
                    <a:pt x="0" y="100"/>
                    <a:pt x="0" y="219"/>
                  </a:cubicBezTo>
                  <a:cubicBezTo>
                    <a:pt x="0" y="338"/>
                    <a:pt x="95" y="433"/>
                    <a:pt x="215" y="433"/>
                  </a:cubicBezTo>
                  <a:cubicBezTo>
                    <a:pt x="334" y="433"/>
                    <a:pt x="430" y="338"/>
                    <a:pt x="430" y="219"/>
                  </a:cubicBezTo>
                  <a:cubicBezTo>
                    <a:pt x="430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9"/>
            <p:cNvSpPr/>
            <p:nvPr/>
          </p:nvSpPr>
          <p:spPr>
            <a:xfrm>
              <a:off x="6543722" y="55122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5" y="1"/>
                  </a:moveTo>
                  <a:cubicBezTo>
                    <a:pt x="97" y="1"/>
                    <a:pt x="1" y="95"/>
                    <a:pt x="1" y="215"/>
                  </a:cubicBezTo>
                  <a:cubicBezTo>
                    <a:pt x="1" y="334"/>
                    <a:pt x="97" y="433"/>
                    <a:pt x="215" y="433"/>
                  </a:cubicBezTo>
                  <a:cubicBezTo>
                    <a:pt x="335" y="433"/>
                    <a:pt x="433" y="334"/>
                    <a:pt x="433" y="215"/>
                  </a:cubicBezTo>
                  <a:cubicBezTo>
                    <a:pt x="433" y="95"/>
                    <a:pt x="335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9"/>
            <p:cNvSpPr/>
            <p:nvPr/>
          </p:nvSpPr>
          <p:spPr>
            <a:xfrm>
              <a:off x="6583343" y="591007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9" y="0"/>
                  </a:moveTo>
                  <a:cubicBezTo>
                    <a:pt x="100" y="0"/>
                    <a:pt x="1" y="96"/>
                    <a:pt x="1" y="215"/>
                  </a:cubicBezTo>
                  <a:cubicBezTo>
                    <a:pt x="1" y="334"/>
                    <a:pt x="100" y="430"/>
                    <a:pt x="219" y="430"/>
                  </a:cubicBezTo>
                  <a:cubicBezTo>
                    <a:pt x="338" y="430"/>
                    <a:pt x="433" y="334"/>
                    <a:pt x="433" y="215"/>
                  </a:cubicBezTo>
                  <a:cubicBezTo>
                    <a:pt x="433" y="96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9"/>
            <p:cNvSpPr/>
            <p:nvPr/>
          </p:nvSpPr>
          <p:spPr>
            <a:xfrm>
              <a:off x="6543722" y="630628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5" y="0"/>
                  </a:moveTo>
                  <a:cubicBezTo>
                    <a:pt x="97" y="0"/>
                    <a:pt x="1" y="96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8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9"/>
            <p:cNvSpPr/>
            <p:nvPr/>
          </p:nvSpPr>
          <p:spPr>
            <a:xfrm>
              <a:off x="6583343" y="670413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5"/>
                  </a:cubicBezTo>
                  <a:cubicBezTo>
                    <a:pt x="1" y="335"/>
                    <a:pt x="100" y="433"/>
                    <a:pt x="219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9"/>
            <p:cNvSpPr/>
            <p:nvPr/>
          </p:nvSpPr>
          <p:spPr>
            <a:xfrm>
              <a:off x="6543722" y="710034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7"/>
                    <a:pt x="97" y="433"/>
                    <a:pt x="215" y="433"/>
                  </a:cubicBezTo>
                  <a:cubicBezTo>
                    <a:pt x="335" y="433"/>
                    <a:pt x="433" y="337"/>
                    <a:pt x="433" y="218"/>
                  </a:cubicBezTo>
                  <a:cubicBezTo>
                    <a:pt x="433" y="100"/>
                    <a:pt x="335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9"/>
            <p:cNvSpPr/>
            <p:nvPr/>
          </p:nvSpPr>
          <p:spPr>
            <a:xfrm>
              <a:off x="6583343" y="749820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9"/>
            <p:cNvSpPr/>
            <p:nvPr/>
          </p:nvSpPr>
          <p:spPr>
            <a:xfrm>
              <a:off x="6543722" y="789440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9"/>
                    <a:pt x="335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9"/>
            <p:cNvSpPr/>
            <p:nvPr/>
          </p:nvSpPr>
          <p:spPr>
            <a:xfrm>
              <a:off x="6583343" y="82922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5"/>
                  </a:cubicBezTo>
                  <a:cubicBezTo>
                    <a:pt x="1" y="335"/>
                    <a:pt x="100" y="434"/>
                    <a:pt x="219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9"/>
            <p:cNvSpPr/>
            <p:nvPr/>
          </p:nvSpPr>
          <p:spPr>
            <a:xfrm>
              <a:off x="6543722" y="86884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8"/>
                  </a:cubicBezTo>
                  <a:cubicBezTo>
                    <a:pt x="433" y="100"/>
                    <a:pt x="335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9"/>
            <p:cNvSpPr/>
            <p:nvPr/>
          </p:nvSpPr>
          <p:spPr>
            <a:xfrm>
              <a:off x="6543722" y="948253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5" y="433"/>
                    <a:pt x="433" y="338"/>
                    <a:pt x="433" y="219"/>
                  </a:cubicBezTo>
                  <a:cubicBezTo>
                    <a:pt x="433" y="99"/>
                    <a:pt x="335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9"/>
            <p:cNvSpPr/>
            <p:nvPr/>
          </p:nvSpPr>
          <p:spPr>
            <a:xfrm>
              <a:off x="6583343" y="908632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6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9"/>
            <p:cNvSpPr/>
            <p:nvPr/>
          </p:nvSpPr>
          <p:spPr>
            <a:xfrm>
              <a:off x="6583343" y="988094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5"/>
                    <a:pt x="1" y="214"/>
                  </a:cubicBezTo>
                  <a:cubicBezTo>
                    <a:pt x="1" y="334"/>
                    <a:pt x="100" y="433"/>
                    <a:pt x="219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9"/>
            <p:cNvSpPr/>
            <p:nvPr/>
          </p:nvSpPr>
          <p:spPr>
            <a:xfrm>
              <a:off x="6543722" y="1027880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29"/>
                    <a:pt x="215" y="429"/>
                  </a:cubicBezTo>
                  <a:cubicBezTo>
                    <a:pt x="335" y="429"/>
                    <a:pt x="433" y="334"/>
                    <a:pt x="433" y="214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9"/>
            <p:cNvSpPr/>
            <p:nvPr/>
          </p:nvSpPr>
          <p:spPr>
            <a:xfrm>
              <a:off x="6583343" y="1067445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96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9"/>
            <p:cNvSpPr/>
            <p:nvPr/>
          </p:nvSpPr>
          <p:spPr>
            <a:xfrm>
              <a:off x="6543722" y="110723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5" y="1"/>
                  </a:moveTo>
                  <a:cubicBezTo>
                    <a:pt x="97" y="1"/>
                    <a:pt x="1" y="96"/>
                    <a:pt x="1" y="216"/>
                  </a:cubicBezTo>
                  <a:cubicBezTo>
                    <a:pt x="1" y="335"/>
                    <a:pt x="97" y="434"/>
                    <a:pt x="215" y="434"/>
                  </a:cubicBezTo>
                  <a:cubicBezTo>
                    <a:pt x="335" y="434"/>
                    <a:pt x="433" y="335"/>
                    <a:pt x="433" y="216"/>
                  </a:cubicBezTo>
                  <a:cubicBezTo>
                    <a:pt x="433" y="96"/>
                    <a:pt x="335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9"/>
            <p:cNvSpPr/>
            <p:nvPr/>
          </p:nvSpPr>
          <p:spPr>
            <a:xfrm>
              <a:off x="6543722" y="1186692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33"/>
                    <a:pt x="215" y="433"/>
                  </a:cubicBezTo>
                  <a:cubicBezTo>
                    <a:pt x="335" y="433"/>
                    <a:pt x="433" y="334"/>
                    <a:pt x="433" y="214"/>
                  </a:cubicBezTo>
                  <a:cubicBezTo>
                    <a:pt x="433" y="96"/>
                    <a:pt x="335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9"/>
            <p:cNvSpPr/>
            <p:nvPr/>
          </p:nvSpPr>
          <p:spPr>
            <a:xfrm>
              <a:off x="6583343" y="1146906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100" y="0"/>
                    <a:pt x="1" y="98"/>
                    <a:pt x="1" y="218"/>
                  </a:cubicBezTo>
                  <a:cubicBezTo>
                    <a:pt x="1" y="337"/>
                    <a:pt x="100" y="433"/>
                    <a:pt x="219" y="433"/>
                  </a:cubicBezTo>
                  <a:cubicBezTo>
                    <a:pt x="338" y="433"/>
                    <a:pt x="433" y="337"/>
                    <a:pt x="433" y="218"/>
                  </a:cubicBezTo>
                  <a:cubicBezTo>
                    <a:pt x="433" y="98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9"/>
            <p:cNvSpPr/>
            <p:nvPr/>
          </p:nvSpPr>
          <p:spPr>
            <a:xfrm>
              <a:off x="6583343" y="1226258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100" y="1"/>
                    <a:pt x="1" y="100"/>
                    <a:pt x="1" y="219"/>
                  </a:cubicBezTo>
                  <a:cubicBezTo>
                    <a:pt x="1" y="338"/>
                    <a:pt x="100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100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9"/>
            <p:cNvSpPr/>
            <p:nvPr/>
          </p:nvSpPr>
          <p:spPr>
            <a:xfrm>
              <a:off x="6503937" y="591007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8" y="0"/>
                  </a:moveTo>
                  <a:cubicBezTo>
                    <a:pt x="99" y="0"/>
                    <a:pt x="1" y="96"/>
                    <a:pt x="1" y="215"/>
                  </a:cubicBezTo>
                  <a:cubicBezTo>
                    <a:pt x="1" y="334"/>
                    <a:pt x="99" y="430"/>
                    <a:pt x="218" y="430"/>
                  </a:cubicBezTo>
                  <a:cubicBezTo>
                    <a:pt x="338" y="430"/>
                    <a:pt x="433" y="334"/>
                    <a:pt x="433" y="215"/>
                  </a:cubicBezTo>
                  <a:cubicBezTo>
                    <a:pt x="433" y="96"/>
                    <a:pt x="338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9"/>
            <p:cNvSpPr/>
            <p:nvPr/>
          </p:nvSpPr>
          <p:spPr>
            <a:xfrm>
              <a:off x="6464316" y="630628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0" y="96"/>
                    <a:pt x="0" y="218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8"/>
                  </a:cubicBezTo>
                  <a:cubicBezTo>
                    <a:pt x="434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9"/>
            <p:cNvSpPr/>
            <p:nvPr/>
          </p:nvSpPr>
          <p:spPr>
            <a:xfrm>
              <a:off x="6464316" y="710034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6" y="1"/>
                    <a:pt x="0" y="100"/>
                    <a:pt x="0" y="218"/>
                  </a:cubicBezTo>
                  <a:cubicBezTo>
                    <a:pt x="0" y="337"/>
                    <a:pt x="96" y="433"/>
                    <a:pt x="216" y="433"/>
                  </a:cubicBezTo>
                  <a:cubicBezTo>
                    <a:pt x="335" y="433"/>
                    <a:pt x="434" y="337"/>
                    <a:pt x="434" y="218"/>
                  </a:cubicBezTo>
                  <a:cubicBezTo>
                    <a:pt x="434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9"/>
            <p:cNvSpPr/>
            <p:nvPr/>
          </p:nvSpPr>
          <p:spPr>
            <a:xfrm>
              <a:off x="6503937" y="670413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8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3"/>
                    <a:pt x="218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9"/>
            <p:cNvSpPr/>
            <p:nvPr/>
          </p:nvSpPr>
          <p:spPr>
            <a:xfrm>
              <a:off x="6464316" y="789440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0" y="99"/>
                    <a:pt x="0" y="219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9"/>
                  </a:cubicBezTo>
                  <a:cubicBezTo>
                    <a:pt x="434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9"/>
            <p:cNvSpPr/>
            <p:nvPr/>
          </p:nvSpPr>
          <p:spPr>
            <a:xfrm>
              <a:off x="6503937" y="749820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8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9"/>
            <p:cNvSpPr/>
            <p:nvPr/>
          </p:nvSpPr>
          <p:spPr>
            <a:xfrm>
              <a:off x="6464316" y="86884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6" y="1"/>
                    <a:pt x="0" y="100"/>
                    <a:pt x="0" y="218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8"/>
                  </a:cubicBezTo>
                  <a:cubicBezTo>
                    <a:pt x="434" y="100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9"/>
            <p:cNvSpPr/>
            <p:nvPr/>
          </p:nvSpPr>
          <p:spPr>
            <a:xfrm>
              <a:off x="6503937" y="82922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8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4"/>
                    <a:pt x="218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9"/>
            <p:cNvSpPr/>
            <p:nvPr/>
          </p:nvSpPr>
          <p:spPr>
            <a:xfrm>
              <a:off x="6464316" y="948253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6" y="0"/>
                  </a:moveTo>
                  <a:cubicBezTo>
                    <a:pt x="96" y="0"/>
                    <a:pt x="0" y="99"/>
                    <a:pt x="0" y="219"/>
                  </a:cubicBezTo>
                  <a:cubicBezTo>
                    <a:pt x="0" y="338"/>
                    <a:pt x="96" y="433"/>
                    <a:pt x="216" y="433"/>
                  </a:cubicBezTo>
                  <a:cubicBezTo>
                    <a:pt x="335" y="433"/>
                    <a:pt x="434" y="338"/>
                    <a:pt x="434" y="219"/>
                  </a:cubicBezTo>
                  <a:cubicBezTo>
                    <a:pt x="434" y="99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9"/>
            <p:cNvSpPr/>
            <p:nvPr/>
          </p:nvSpPr>
          <p:spPr>
            <a:xfrm>
              <a:off x="6503937" y="908632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8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9"/>
            <p:cNvSpPr/>
            <p:nvPr/>
          </p:nvSpPr>
          <p:spPr>
            <a:xfrm>
              <a:off x="6464316" y="1027880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6" y="0"/>
                  </a:moveTo>
                  <a:cubicBezTo>
                    <a:pt x="96" y="0"/>
                    <a:pt x="0" y="96"/>
                    <a:pt x="0" y="214"/>
                  </a:cubicBezTo>
                  <a:cubicBezTo>
                    <a:pt x="0" y="334"/>
                    <a:pt x="96" y="429"/>
                    <a:pt x="216" y="429"/>
                  </a:cubicBezTo>
                  <a:cubicBezTo>
                    <a:pt x="335" y="429"/>
                    <a:pt x="434" y="334"/>
                    <a:pt x="434" y="214"/>
                  </a:cubicBezTo>
                  <a:cubicBezTo>
                    <a:pt x="434" y="96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9"/>
            <p:cNvSpPr/>
            <p:nvPr/>
          </p:nvSpPr>
          <p:spPr>
            <a:xfrm>
              <a:off x="6503937" y="988094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8" y="0"/>
                  </a:moveTo>
                  <a:cubicBezTo>
                    <a:pt x="99" y="0"/>
                    <a:pt x="1" y="95"/>
                    <a:pt x="1" y="214"/>
                  </a:cubicBezTo>
                  <a:cubicBezTo>
                    <a:pt x="1" y="334"/>
                    <a:pt x="99" y="433"/>
                    <a:pt x="218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69"/>
            <p:cNvSpPr/>
            <p:nvPr/>
          </p:nvSpPr>
          <p:spPr>
            <a:xfrm>
              <a:off x="6503937" y="1067445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8" y="1"/>
                  </a:moveTo>
                  <a:cubicBezTo>
                    <a:pt x="99" y="1"/>
                    <a:pt x="1" y="96"/>
                    <a:pt x="1" y="219"/>
                  </a:cubicBezTo>
                  <a:cubicBezTo>
                    <a:pt x="1" y="338"/>
                    <a:pt x="99" y="433"/>
                    <a:pt x="218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69"/>
            <p:cNvSpPr/>
            <p:nvPr/>
          </p:nvSpPr>
          <p:spPr>
            <a:xfrm>
              <a:off x="6464316" y="1107231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6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5"/>
                    <a:pt x="96" y="434"/>
                    <a:pt x="216" y="434"/>
                  </a:cubicBezTo>
                  <a:cubicBezTo>
                    <a:pt x="335" y="434"/>
                    <a:pt x="434" y="335"/>
                    <a:pt x="434" y="216"/>
                  </a:cubicBezTo>
                  <a:cubicBezTo>
                    <a:pt x="434" y="96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9"/>
            <p:cNvSpPr/>
            <p:nvPr/>
          </p:nvSpPr>
          <p:spPr>
            <a:xfrm>
              <a:off x="6503937" y="1146906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8" y="0"/>
                  </a:moveTo>
                  <a:cubicBezTo>
                    <a:pt x="99" y="0"/>
                    <a:pt x="1" y="98"/>
                    <a:pt x="1" y="218"/>
                  </a:cubicBezTo>
                  <a:cubicBezTo>
                    <a:pt x="1" y="337"/>
                    <a:pt x="99" y="433"/>
                    <a:pt x="218" y="433"/>
                  </a:cubicBezTo>
                  <a:cubicBezTo>
                    <a:pt x="338" y="433"/>
                    <a:pt x="433" y="337"/>
                    <a:pt x="433" y="218"/>
                  </a:cubicBezTo>
                  <a:cubicBezTo>
                    <a:pt x="433" y="98"/>
                    <a:pt x="338" y="0"/>
                    <a:pt x="218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9"/>
            <p:cNvSpPr/>
            <p:nvPr/>
          </p:nvSpPr>
          <p:spPr>
            <a:xfrm>
              <a:off x="6424530" y="670413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3"/>
                    <a:pt x="219" y="433"/>
                  </a:cubicBezTo>
                  <a:cubicBezTo>
                    <a:pt x="338" y="433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9"/>
            <p:cNvSpPr/>
            <p:nvPr/>
          </p:nvSpPr>
          <p:spPr>
            <a:xfrm>
              <a:off x="6384910" y="789440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9"/>
            <p:cNvSpPr/>
            <p:nvPr/>
          </p:nvSpPr>
          <p:spPr>
            <a:xfrm>
              <a:off x="6424530" y="749820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9"/>
            <p:cNvSpPr/>
            <p:nvPr/>
          </p:nvSpPr>
          <p:spPr>
            <a:xfrm>
              <a:off x="6384910" y="86884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5" y="1"/>
                  </a:moveTo>
                  <a:cubicBezTo>
                    <a:pt x="97" y="1"/>
                    <a:pt x="1" y="100"/>
                    <a:pt x="1" y="218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8"/>
                  </a:cubicBezTo>
                  <a:cubicBezTo>
                    <a:pt x="433" y="100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9"/>
            <p:cNvSpPr/>
            <p:nvPr/>
          </p:nvSpPr>
          <p:spPr>
            <a:xfrm>
              <a:off x="6424530" y="829226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99" y="1"/>
                    <a:pt x="1" y="96"/>
                    <a:pt x="1" y="215"/>
                  </a:cubicBezTo>
                  <a:cubicBezTo>
                    <a:pt x="1" y="335"/>
                    <a:pt x="99" y="434"/>
                    <a:pt x="219" y="434"/>
                  </a:cubicBezTo>
                  <a:cubicBezTo>
                    <a:pt x="338" y="434"/>
                    <a:pt x="433" y="335"/>
                    <a:pt x="433" y="215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69"/>
            <p:cNvSpPr/>
            <p:nvPr/>
          </p:nvSpPr>
          <p:spPr>
            <a:xfrm>
              <a:off x="6424530" y="908632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99" y="1"/>
                    <a:pt x="1" y="96"/>
                    <a:pt x="1" y="216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6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69"/>
            <p:cNvSpPr/>
            <p:nvPr/>
          </p:nvSpPr>
          <p:spPr>
            <a:xfrm>
              <a:off x="6384910" y="948253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5" y="0"/>
                  </a:moveTo>
                  <a:cubicBezTo>
                    <a:pt x="97" y="0"/>
                    <a:pt x="1" y="99"/>
                    <a:pt x="1" y="219"/>
                  </a:cubicBezTo>
                  <a:cubicBezTo>
                    <a:pt x="1" y="338"/>
                    <a:pt x="97" y="433"/>
                    <a:pt x="215" y="433"/>
                  </a:cubicBezTo>
                  <a:cubicBezTo>
                    <a:pt x="334" y="433"/>
                    <a:pt x="433" y="338"/>
                    <a:pt x="433" y="219"/>
                  </a:cubicBezTo>
                  <a:cubicBezTo>
                    <a:pt x="433" y="99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69"/>
            <p:cNvSpPr/>
            <p:nvPr/>
          </p:nvSpPr>
          <p:spPr>
            <a:xfrm>
              <a:off x="6424530" y="988094"/>
              <a:ext cx="23916" cy="23860"/>
            </a:xfrm>
            <a:custGeom>
              <a:avLst/>
              <a:gdLst/>
              <a:ahLst/>
              <a:cxnLst/>
              <a:rect l="l" t="t" r="r" b="b"/>
              <a:pathLst>
                <a:path w="434" h="433" extrusionOk="0">
                  <a:moveTo>
                    <a:pt x="219" y="0"/>
                  </a:moveTo>
                  <a:cubicBezTo>
                    <a:pt x="99" y="0"/>
                    <a:pt x="1" y="95"/>
                    <a:pt x="1" y="214"/>
                  </a:cubicBezTo>
                  <a:cubicBezTo>
                    <a:pt x="1" y="334"/>
                    <a:pt x="99" y="433"/>
                    <a:pt x="219" y="433"/>
                  </a:cubicBezTo>
                  <a:cubicBezTo>
                    <a:pt x="338" y="433"/>
                    <a:pt x="433" y="334"/>
                    <a:pt x="433" y="214"/>
                  </a:cubicBezTo>
                  <a:cubicBezTo>
                    <a:pt x="433" y="95"/>
                    <a:pt x="338" y="0"/>
                    <a:pt x="21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69"/>
            <p:cNvSpPr/>
            <p:nvPr/>
          </p:nvSpPr>
          <p:spPr>
            <a:xfrm>
              <a:off x="6384910" y="1027880"/>
              <a:ext cx="23916" cy="23695"/>
            </a:xfrm>
            <a:custGeom>
              <a:avLst/>
              <a:gdLst/>
              <a:ahLst/>
              <a:cxnLst/>
              <a:rect l="l" t="t" r="r" b="b"/>
              <a:pathLst>
                <a:path w="434" h="430" extrusionOk="0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cubicBezTo>
                    <a:pt x="1" y="334"/>
                    <a:pt x="97" y="429"/>
                    <a:pt x="215" y="429"/>
                  </a:cubicBezTo>
                  <a:cubicBezTo>
                    <a:pt x="334" y="429"/>
                    <a:pt x="433" y="334"/>
                    <a:pt x="433" y="214"/>
                  </a:cubicBezTo>
                  <a:cubicBezTo>
                    <a:pt x="433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69"/>
            <p:cNvSpPr/>
            <p:nvPr/>
          </p:nvSpPr>
          <p:spPr>
            <a:xfrm>
              <a:off x="6424530" y="1067445"/>
              <a:ext cx="23916" cy="23916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9" y="1"/>
                  </a:moveTo>
                  <a:cubicBezTo>
                    <a:pt x="99" y="1"/>
                    <a:pt x="1" y="96"/>
                    <a:pt x="1" y="219"/>
                  </a:cubicBezTo>
                  <a:cubicBezTo>
                    <a:pt x="1" y="338"/>
                    <a:pt x="99" y="433"/>
                    <a:pt x="219" y="433"/>
                  </a:cubicBezTo>
                  <a:cubicBezTo>
                    <a:pt x="338" y="433"/>
                    <a:pt x="433" y="338"/>
                    <a:pt x="433" y="219"/>
                  </a:cubicBezTo>
                  <a:cubicBezTo>
                    <a:pt x="433" y="96"/>
                    <a:pt x="338" y="1"/>
                    <a:pt x="21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70"/>
          <p:cNvSpPr txBox="1">
            <a:spLocks noGrp="1"/>
          </p:cNvSpPr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RESOURCES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74" name="Google Shape;3074;p70"/>
          <p:cNvSpPr txBox="1">
            <a:spLocks noGrp="1"/>
          </p:cNvSpPr>
          <p:nvPr>
            <p:ph type="body" idx="1"/>
          </p:nvPr>
        </p:nvSpPr>
        <p:spPr>
          <a:xfrm>
            <a:off x="720675" y="2070192"/>
            <a:ext cx="38514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3"/>
              </a:rPr>
              <a:t>Gradient abstract shape infographic </a:t>
            </a:r>
            <a:endParaRPr sz="1200" u="none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4"/>
              </a:rPr>
              <a:t>Retro colored infographic template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5"/>
              </a:rPr>
              <a:t>Abstract shape gradient infographic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6"/>
              </a:rPr>
              <a:t>Infographic elements pac</a:t>
            </a:r>
            <a:r>
              <a:rPr lang="en" sz="1200" u="none">
                <a:solidFill>
                  <a:srgbClr val="374957"/>
                </a:solidFill>
              </a:rPr>
              <a:t>k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7"/>
              </a:rPr>
              <a:t>Gradient abstract shape infographic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8"/>
              </a:rPr>
              <a:t>Infographic with retro colors design</a:t>
            </a:r>
            <a:endParaRPr sz="1200" u="none"/>
          </a:p>
        </p:txBody>
      </p:sp>
      <p:sp>
        <p:nvSpPr>
          <p:cNvPr id="3075" name="Google Shape;3075;p70"/>
          <p:cNvSpPr txBox="1">
            <a:spLocks noGrp="1"/>
          </p:cNvSpPr>
          <p:nvPr>
            <p:ph type="body" idx="1"/>
          </p:nvPr>
        </p:nvSpPr>
        <p:spPr>
          <a:xfrm>
            <a:off x="4571954" y="2070192"/>
            <a:ext cx="38514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9"/>
              </a:rPr>
              <a:t>Flat infographic elements collection</a:t>
            </a:r>
            <a:endParaRPr sz="1200" u="none">
              <a:solidFill>
                <a:srgbClr val="374957"/>
              </a:solidFill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0"/>
              </a:rPr>
              <a:t>Gradient abstract shape infographic</a:t>
            </a:r>
            <a:endParaRPr sz="1200" u="none">
              <a:solidFill>
                <a:srgbClr val="374957"/>
              </a:solidFill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1"/>
              </a:rPr>
              <a:t>Gradient abstract shape infographic</a:t>
            </a:r>
            <a:endParaRPr sz="1200" u="none">
              <a:solidFill>
                <a:srgbClr val="374957"/>
              </a:solidFill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2"/>
              </a:rPr>
              <a:t>Realistic iphone with wallpaper</a:t>
            </a:r>
            <a:endParaRPr sz="1200" u="none">
              <a:solidFill>
                <a:srgbClr val="000000"/>
              </a:solidFill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3"/>
              </a:rPr>
              <a:t>Abstract organic shapes banners</a:t>
            </a:r>
            <a:endParaRPr sz="1200" u="none">
              <a:solidFill>
                <a:srgbClr val="000000"/>
              </a:solidFill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4"/>
              </a:rPr>
              <a:t>Abstract fluid banner template</a:t>
            </a:r>
            <a:endParaRPr sz="1200" u="none">
              <a:solidFill>
                <a:srgbClr val="5F7D95"/>
              </a:solidFill>
            </a:endParaRPr>
          </a:p>
          <a:p>
            <a:pPr marL="45720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sz="1200" u="none"/>
          </a:p>
        </p:txBody>
      </p:sp>
      <p:sp>
        <p:nvSpPr>
          <p:cNvPr id="3076" name="Google Shape;3076;p70"/>
          <p:cNvSpPr txBox="1"/>
          <p:nvPr/>
        </p:nvSpPr>
        <p:spPr>
          <a:xfrm>
            <a:off x="914400" y="1445495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VECTORS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ransition spd="slow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71"/>
          <p:cNvSpPr txBox="1">
            <a:spLocks noGrp="1"/>
          </p:cNvSpPr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RESOURCES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82" name="Google Shape;3082;p71"/>
          <p:cNvSpPr txBox="1">
            <a:spLocks noGrp="1"/>
          </p:cNvSpPr>
          <p:nvPr>
            <p:ph type="body" idx="1"/>
          </p:nvPr>
        </p:nvSpPr>
        <p:spPr>
          <a:xfrm>
            <a:off x="720663" y="2073123"/>
            <a:ext cx="38514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3"/>
              </a:rPr>
              <a:t>Overhead view of man's hand using social media app</a:t>
            </a:r>
            <a:r>
              <a:rPr lang="en" sz="1200" u="none">
                <a:solidFill>
                  <a:srgbClr val="374957"/>
                </a:solidFill>
              </a:rPr>
              <a:t> 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4"/>
              </a:rPr>
              <a:t>Factory in high mountains </a:t>
            </a:r>
            <a:endParaRPr sz="1200" u="none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5"/>
              </a:rPr>
              <a:t>Hand holding light bulbs 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6"/>
              </a:rPr>
              <a:t>Portrait of modern man 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7"/>
              </a:rPr>
              <a:t>Lifestyle of young friends outdoors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8"/>
              </a:rPr>
              <a:t>Skyscrapers and clear blue sky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9"/>
              </a:rPr>
              <a:t>Hand holding a instant photo frame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0"/>
              </a:rPr>
              <a:t>Group of happy friend sharing images</a:t>
            </a:r>
            <a:endParaRPr sz="1200" u="none">
              <a:solidFill>
                <a:srgbClr val="374957"/>
              </a:solidFill>
            </a:endParaRPr>
          </a:p>
        </p:txBody>
      </p:sp>
      <p:sp>
        <p:nvSpPr>
          <p:cNvPr id="3083" name="Google Shape;3083;p71"/>
          <p:cNvSpPr txBox="1">
            <a:spLocks noGrp="1"/>
          </p:cNvSpPr>
          <p:nvPr>
            <p:ph type="body" idx="1"/>
          </p:nvPr>
        </p:nvSpPr>
        <p:spPr>
          <a:xfrm>
            <a:off x="4571946" y="2071658"/>
            <a:ext cx="38514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1"/>
              </a:rPr>
              <a:t>Office mirrored tall buildings</a:t>
            </a:r>
            <a:r>
              <a:rPr lang="en" sz="1200" u="none">
                <a:solidFill>
                  <a:srgbClr val="374957"/>
                </a:solidFill>
              </a:rPr>
              <a:t> 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2"/>
              </a:rPr>
              <a:t>Motion blur bridge with cars at night 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3"/>
              </a:rPr>
              <a:t>Busy junction full of cars and people</a:t>
            </a:r>
            <a:r>
              <a:rPr lang="en" sz="1200" u="none">
                <a:solidFill>
                  <a:srgbClr val="374957"/>
                </a:solidFill>
              </a:rPr>
              <a:t> 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4"/>
              </a:rPr>
              <a:t>Low angle buildings on sunny day 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5"/>
              </a:rPr>
              <a:t>Glass building at sunrise 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6"/>
              </a:rPr>
              <a:t>Close-up of businesswoman touching chart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7"/>
              </a:rPr>
              <a:t>Handsome young man on white background </a:t>
            </a:r>
            <a:endParaRPr sz="1200" u="none">
              <a:solidFill>
                <a:srgbClr val="374957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Char char="●"/>
            </a:pPr>
            <a:r>
              <a:rPr lang="en" sz="1200" u="none">
                <a:solidFill>
                  <a:schemeClr val="hlink"/>
                </a:solidFill>
                <a:uFill>
                  <a:noFill/>
                </a:uFill>
                <a:hlinkClick r:id="rId18"/>
              </a:rPr>
              <a:t>Smiling woman</a:t>
            </a:r>
            <a:endParaRPr sz="1200" u="none">
              <a:solidFill>
                <a:srgbClr val="374957"/>
              </a:solidFill>
            </a:endParaRPr>
          </a:p>
        </p:txBody>
      </p:sp>
      <p:sp>
        <p:nvSpPr>
          <p:cNvPr id="3084" name="Google Shape;3084;p71"/>
          <p:cNvSpPr txBox="1"/>
          <p:nvPr/>
        </p:nvSpPr>
        <p:spPr>
          <a:xfrm>
            <a:off x="914400" y="1445495"/>
            <a:ext cx="1815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PHOTOS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9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1093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ИЗПОЛЗВАНИ ПРОГРАМНИ ЕЗИЦИ И ПРОГРАМИ</a:t>
            </a:r>
            <a:endParaRPr dirty="0"/>
          </a:p>
        </p:txBody>
      </p:sp>
      <p:sp>
        <p:nvSpPr>
          <p:cNvPr id="1817" name="Google Shape;1817;p39"/>
          <p:cNvSpPr/>
          <p:nvPr/>
        </p:nvSpPr>
        <p:spPr>
          <a:xfrm>
            <a:off x="3624218" y="5288087"/>
            <a:ext cx="44358" cy="57939"/>
          </a:xfrm>
          <a:custGeom>
            <a:avLst/>
            <a:gdLst/>
            <a:ahLst/>
            <a:cxnLst/>
            <a:rect l="l" t="t" r="r" b="b"/>
            <a:pathLst>
              <a:path w="712" h="930" extrusionOk="0">
                <a:moveTo>
                  <a:pt x="212" y="0"/>
                </a:moveTo>
                <a:lnTo>
                  <a:pt x="0" y="217"/>
                </a:lnTo>
                <a:lnTo>
                  <a:pt x="712" y="929"/>
                </a:lnTo>
                <a:cubicBezTo>
                  <a:pt x="697" y="770"/>
                  <a:pt x="684" y="613"/>
                  <a:pt x="669" y="453"/>
                </a:cubicBezTo>
                <a:lnTo>
                  <a:pt x="212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9"/>
          <p:cNvSpPr/>
          <p:nvPr/>
        </p:nvSpPr>
        <p:spPr>
          <a:xfrm>
            <a:off x="3621788" y="5285720"/>
            <a:ext cx="15637" cy="15949"/>
          </a:xfrm>
          <a:custGeom>
            <a:avLst/>
            <a:gdLst/>
            <a:ahLst/>
            <a:cxnLst/>
            <a:rect l="l" t="t" r="r" b="b"/>
            <a:pathLst>
              <a:path w="251" h="256" extrusionOk="0">
                <a:moveTo>
                  <a:pt x="213" y="1"/>
                </a:moveTo>
                <a:lnTo>
                  <a:pt x="1" y="218"/>
                </a:lnTo>
                <a:lnTo>
                  <a:pt x="39" y="255"/>
                </a:lnTo>
                <a:lnTo>
                  <a:pt x="251" y="38"/>
                </a:lnTo>
                <a:lnTo>
                  <a:pt x="213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9"/>
          <p:cNvSpPr/>
          <p:nvPr/>
        </p:nvSpPr>
        <p:spPr>
          <a:xfrm>
            <a:off x="3619483" y="5283414"/>
            <a:ext cx="15637" cy="15886"/>
          </a:xfrm>
          <a:custGeom>
            <a:avLst/>
            <a:gdLst/>
            <a:ahLst/>
            <a:cxnLst/>
            <a:rect l="l" t="t" r="r" b="b"/>
            <a:pathLst>
              <a:path w="251" h="255" extrusionOk="0">
                <a:moveTo>
                  <a:pt x="213" y="0"/>
                </a:moveTo>
                <a:lnTo>
                  <a:pt x="0" y="216"/>
                </a:lnTo>
                <a:lnTo>
                  <a:pt x="38" y="255"/>
                </a:lnTo>
                <a:lnTo>
                  <a:pt x="250" y="38"/>
                </a:lnTo>
                <a:lnTo>
                  <a:pt x="213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9"/>
          <p:cNvSpPr/>
          <p:nvPr/>
        </p:nvSpPr>
        <p:spPr>
          <a:xfrm>
            <a:off x="2278548" y="5288087"/>
            <a:ext cx="335672" cy="324396"/>
          </a:xfrm>
          <a:custGeom>
            <a:avLst/>
            <a:gdLst/>
            <a:ahLst/>
            <a:cxnLst/>
            <a:rect l="l" t="t" r="r" b="b"/>
            <a:pathLst>
              <a:path w="5388" h="5207" extrusionOk="0">
                <a:moveTo>
                  <a:pt x="218" y="0"/>
                </a:moveTo>
                <a:lnTo>
                  <a:pt x="1" y="217"/>
                </a:lnTo>
                <a:lnTo>
                  <a:pt x="4995" y="5206"/>
                </a:lnTo>
                <a:cubicBezTo>
                  <a:pt x="5122" y="5193"/>
                  <a:pt x="5255" y="5178"/>
                  <a:pt x="5387" y="5169"/>
                </a:cubicBezTo>
                <a:lnTo>
                  <a:pt x="218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9"/>
          <p:cNvSpPr/>
          <p:nvPr/>
        </p:nvSpPr>
        <p:spPr>
          <a:xfrm>
            <a:off x="2276243" y="5299239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9"/>
          <p:cNvSpPr/>
          <p:nvPr/>
        </p:nvSpPr>
        <p:spPr>
          <a:xfrm>
            <a:off x="2276243" y="5299239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9"/>
          <p:cNvSpPr/>
          <p:nvPr/>
        </p:nvSpPr>
        <p:spPr>
          <a:xfrm>
            <a:off x="2276243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9"/>
          <p:cNvSpPr/>
          <p:nvPr/>
        </p:nvSpPr>
        <p:spPr>
          <a:xfrm>
            <a:off x="2273938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39"/>
          <p:cNvSpPr/>
          <p:nvPr/>
        </p:nvSpPr>
        <p:spPr>
          <a:xfrm>
            <a:off x="2273938" y="5283414"/>
            <a:ext cx="15887" cy="15886"/>
          </a:xfrm>
          <a:custGeom>
            <a:avLst/>
            <a:gdLst/>
            <a:ahLst/>
            <a:cxnLst/>
            <a:rect l="l" t="t" r="r" b="b"/>
            <a:pathLst>
              <a:path w="255" h="255" extrusionOk="0">
                <a:moveTo>
                  <a:pt x="216" y="0"/>
                </a:moveTo>
                <a:lnTo>
                  <a:pt x="0" y="216"/>
                </a:lnTo>
                <a:lnTo>
                  <a:pt x="37" y="255"/>
                </a:lnTo>
                <a:lnTo>
                  <a:pt x="255" y="38"/>
                </a:lnTo>
                <a:lnTo>
                  <a:pt x="216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39"/>
          <p:cNvSpPr/>
          <p:nvPr/>
        </p:nvSpPr>
        <p:spPr>
          <a:xfrm>
            <a:off x="930946" y="5299239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39"/>
          <p:cNvSpPr/>
          <p:nvPr/>
        </p:nvSpPr>
        <p:spPr>
          <a:xfrm>
            <a:off x="930946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39"/>
          <p:cNvSpPr/>
          <p:nvPr/>
        </p:nvSpPr>
        <p:spPr>
          <a:xfrm>
            <a:off x="928641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39"/>
          <p:cNvSpPr/>
          <p:nvPr/>
        </p:nvSpPr>
        <p:spPr>
          <a:xfrm>
            <a:off x="928641" y="5283414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5 от най-популярните игри, създадени с HTML5">
            <a:extLst>
              <a:ext uri="{FF2B5EF4-FFF2-40B4-BE49-F238E27FC236}">
                <a16:creationId xmlns:a16="http://schemas.microsoft.com/office/drawing/2014/main" id="{7B5B3176-2647-4276-96F1-003518809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75" y="1942306"/>
            <a:ext cx="1275568" cy="12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SS - Wikipedia">
            <a:extLst>
              <a:ext uri="{FF2B5EF4-FFF2-40B4-BE49-F238E27FC236}">
                <a16:creationId xmlns:a16="http://schemas.microsoft.com/office/drawing/2014/main" id="{D2B007DE-4975-4091-8915-4CBA40641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51" y="3232243"/>
            <a:ext cx="888969" cy="125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ich programming language should you learn in 2020?">
            <a:extLst>
              <a:ext uri="{FF2B5EF4-FFF2-40B4-BE49-F238E27FC236}">
                <a16:creationId xmlns:a16="http://schemas.microsoft.com/office/drawing/2014/main" id="{36F389F3-CEF1-4356-B7B0-CE6A03F5F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100" y="1819948"/>
            <a:ext cx="1397926" cy="139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isual Studio Code - Wikipedia">
            <a:extLst>
              <a:ext uri="{FF2B5EF4-FFF2-40B4-BE49-F238E27FC236}">
                <a16:creationId xmlns:a16="http://schemas.microsoft.com/office/drawing/2014/main" id="{265AEDB7-1B06-4920-8C6E-181DB174F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904" y="3381971"/>
            <a:ext cx="1104195" cy="110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rita - Wikipedia">
            <a:extLst>
              <a:ext uri="{FF2B5EF4-FFF2-40B4-BE49-F238E27FC236}">
                <a16:creationId xmlns:a16="http://schemas.microsoft.com/office/drawing/2014/main" id="{42E625F7-30A5-4830-B196-08A4926C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003" y="1881405"/>
            <a:ext cx="1275568" cy="12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dobe Photoshop - Wikipedia">
            <a:extLst>
              <a:ext uri="{FF2B5EF4-FFF2-40B4-BE49-F238E27FC236}">
                <a16:creationId xmlns:a16="http://schemas.microsoft.com/office/drawing/2014/main" id="{D22A3C20-BAB2-45E4-AFA3-AAD27745C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40" y="2971543"/>
            <a:ext cx="1177795" cy="114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iscord Logo And the History of the Business | LogoMyWay">
            <a:extLst>
              <a:ext uri="{FF2B5EF4-FFF2-40B4-BE49-F238E27FC236}">
                <a16:creationId xmlns:a16="http://schemas.microsoft.com/office/drawing/2014/main" id="{D51CAFE4-F1D9-496F-BAF3-BE0FF4076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859" y="1872038"/>
            <a:ext cx="1213509" cy="122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miro-logo - Andy Cleff">
            <a:extLst>
              <a:ext uri="{FF2B5EF4-FFF2-40B4-BE49-F238E27FC236}">
                <a16:creationId xmlns:a16="http://schemas.microsoft.com/office/drawing/2014/main" id="{882EDF1F-73F9-4472-9B9D-58B886F97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749" y="3818864"/>
            <a:ext cx="1033411" cy="103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41"/>
          <p:cNvSpPr txBox="1">
            <a:spLocks noGrp="1"/>
          </p:cNvSpPr>
          <p:nvPr>
            <p:ph type="ctrTitle"/>
          </p:nvPr>
        </p:nvSpPr>
        <p:spPr>
          <a:xfrm flipH="1">
            <a:off x="1085700" y="45397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Clr>
                <a:srgbClr val="20124D"/>
              </a:buClr>
              <a:buSzPts val="3000"/>
            </a:pPr>
            <a:r>
              <a:rPr lang="bg-BG" dirty="0"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БЪДЕЩИ ИДЕИ</a:t>
            </a:r>
            <a:endParaRPr dirty="0">
              <a:solidFill>
                <a:srgbClr val="20124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074" name="Picture 2" descr="design-icon-for-your-android-and-iphone-application – Nicola Sarti Lab">
            <a:extLst>
              <a:ext uri="{FF2B5EF4-FFF2-40B4-BE49-F238E27FC236}">
                <a16:creationId xmlns:a16="http://schemas.microsoft.com/office/drawing/2014/main" id="{9F3CDA4A-EAF2-4D9E-A6A0-4007AC626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" y="2035719"/>
            <a:ext cx="1750720" cy="17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nline Form icon PNG and SVG Vector Free Download">
            <a:extLst>
              <a:ext uri="{FF2B5EF4-FFF2-40B4-BE49-F238E27FC236}">
                <a16:creationId xmlns:a16="http://schemas.microsoft.com/office/drawing/2014/main" id="{D07AD191-ADE1-4B0C-AECA-4CCC9FC8B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878" y="2164080"/>
            <a:ext cx="1589760" cy="157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ransition Icon #293974 - Free Icons Library">
            <a:extLst>
              <a:ext uri="{FF2B5EF4-FFF2-40B4-BE49-F238E27FC236}">
                <a16:creationId xmlns:a16="http://schemas.microsoft.com/office/drawing/2014/main" id="{0D099452-3BB5-41A2-BB0B-7F967FD28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48" y="2035719"/>
            <a:ext cx="1750720" cy="170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ransition &amp; timesharing CFO — Horizon Solution">
            <a:extLst>
              <a:ext uri="{FF2B5EF4-FFF2-40B4-BE49-F238E27FC236}">
                <a16:creationId xmlns:a16="http://schemas.microsoft.com/office/drawing/2014/main" id="{D076A0A8-A550-45C0-85DE-767FA6582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089" y="1954966"/>
            <a:ext cx="2846911" cy="186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1" name="Google Shape;1871;p42"/>
          <p:cNvPicPr preferRelativeResize="0"/>
          <p:nvPr/>
        </p:nvPicPr>
        <p:blipFill rotWithShape="1">
          <a:blip r:embed="rId3">
            <a:alphaModFix/>
          </a:blip>
          <a:srcRect l="16533" r="16527"/>
          <a:stretch/>
        </p:blipFill>
        <p:spPr>
          <a:xfrm>
            <a:off x="326233" y="919766"/>
            <a:ext cx="3660900" cy="365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2" name="Google Shape;1872;p42"/>
          <p:cNvSpPr txBox="1">
            <a:spLocks noGrp="1"/>
          </p:cNvSpPr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3" name="Google Shape;1873;p42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it was named after the Roman messenger god, Mercury</a:t>
            </a:r>
            <a:endParaRPr/>
          </a:p>
        </p:txBody>
      </p:sp>
      <p:grpSp>
        <p:nvGrpSpPr>
          <p:cNvPr id="1874" name="Google Shape;1874;p42"/>
          <p:cNvGrpSpPr/>
          <p:nvPr/>
        </p:nvGrpSpPr>
        <p:grpSpPr>
          <a:xfrm>
            <a:off x="-1204808" y="-74100"/>
            <a:ext cx="4711079" cy="5464048"/>
            <a:chOff x="-1204808" y="-74100"/>
            <a:chExt cx="4711079" cy="5464048"/>
          </a:xfrm>
        </p:grpSpPr>
        <p:sp>
          <p:nvSpPr>
            <p:cNvPr id="1875" name="Google Shape;1875;p42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76" name="Google Shape;1876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7" name="Google Shape;1877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43"/>
          <p:cNvPicPr preferRelativeResize="0"/>
          <p:nvPr/>
        </p:nvPicPr>
        <p:blipFill rotWithShape="1">
          <a:blip r:embed="rId3">
            <a:alphaModFix/>
          </a:blip>
          <a:srcRect r="55436"/>
          <a:stretch/>
        </p:blipFill>
        <p:spPr>
          <a:xfrm>
            <a:off x="5031350" y="-5200"/>
            <a:ext cx="4138500" cy="522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3" name="Google Shape;1883;p43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1884" name="Google Shape;1884;p43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43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COMPANY</a:t>
            </a:r>
            <a:endParaRPr/>
          </a:p>
        </p:txBody>
      </p:sp>
      <p:sp>
        <p:nvSpPr>
          <p:cNvPr id="1887" name="Google Shape;1887;p43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18000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giant, the biggest planet in the Solar System and the fourth-brightest object in the night sky. It was named after the Roman god of the skies and lightning. This planet is composed mainly of hydrogen and helium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1888" name="Google Shape;1888;p43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1889" name="Google Shape;1889;p43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2" name="Google Shape;1892;p43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1893" name="Google Shape;1893;p43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98" name="Google Shape;189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9" name="Google Shape;1929;p45"/>
          <p:cNvPicPr preferRelativeResize="0"/>
          <p:nvPr/>
        </p:nvPicPr>
        <p:blipFill rotWithShape="1">
          <a:blip r:embed="rId3">
            <a:alphaModFix/>
          </a:blip>
          <a:srcRect l="16590" r="16590"/>
          <a:stretch/>
        </p:blipFill>
        <p:spPr>
          <a:xfrm flipH="1">
            <a:off x="-527700" y="455750"/>
            <a:ext cx="4794900" cy="4784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30" name="Google Shape;1930;p45"/>
          <p:cNvGrpSpPr/>
          <p:nvPr/>
        </p:nvGrpSpPr>
        <p:grpSpPr>
          <a:xfrm>
            <a:off x="6701594" y="619710"/>
            <a:ext cx="919887" cy="1140444"/>
            <a:chOff x="6701594" y="619710"/>
            <a:chExt cx="919887" cy="1140444"/>
          </a:xfrm>
        </p:grpSpPr>
        <p:sp>
          <p:nvSpPr>
            <p:cNvPr id="1931" name="Google Shape;1931;p45"/>
            <p:cNvSpPr/>
            <p:nvPr/>
          </p:nvSpPr>
          <p:spPr>
            <a:xfrm rot="-5400000">
              <a:off x="6768192" y="665105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 rot="-5400000">
              <a:off x="6656199" y="906864"/>
              <a:ext cx="898685" cy="8078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3" name="Google Shape;1933;p45"/>
          <p:cNvSpPr txBox="1">
            <a:spLocks noGrp="1"/>
          </p:cNvSpPr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934" name="Google Shape;1934;p45"/>
          <p:cNvSpPr txBox="1">
            <a:spLocks noGrp="1"/>
          </p:cNvSpPr>
          <p:nvPr>
            <p:ph type="subTitle" idx="1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Sun. It’s terribly hot—even hotter than Mercury—and its atmosphere is extremely poisonous. It’s the second-brightest natural object in the sky after the Moon</a:t>
            </a:r>
            <a:endParaRPr/>
          </a:p>
        </p:txBody>
      </p:sp>
      <p:grpSp>
        <p:nvGrpSpPr>
          <p:cNvPr id="1935" name="Google Shape;1935;p45"/>
          <p:cNvGrpSpPr/>
          <p:nvPr/>
        </p:nvGrpSpPr>
        <p:grpSpPr>
          <a:xfrm flipH="1">
            <a:off x="-597508" y="-49993"/>
            <a:ext cx="4636245" cy="5256773"/>
            <a:chOff x="3268325" y="3013975"/>
            <a:chExt cx="1443800" cy="1106200"/>
          </a:xfrm>
        </p:grpSpPr>
        <p:sp>
          <p:nvSpPr>
            <p:cNvPr id="1936" name="Google Shape;1936;p45"/>
            <p:cNvSpPr/>
            <p:nvPr/>
          </p:nvSpPr>
          <p:spPr>
            <a:xfrm>
              <a:off x="3268325" y="3013975"/>
              <a:ext cx="274950" cy="149575"/>
            </a:xfrm>
            <a:custGeom>
              <a:avLst/>
              <a:gdLst/>
              <a:ahLst/>
              <a:cxnLst/>
              <a:rect l="l" t="t" r="r" b="b"/>
              <a:pathLst>
                <a:path w="10998" h="5983" extrusionOk="0">
                  <a:moveTo>
                    <a:pt x="1" y="1"/>
                  </a:moveTo>
                  <a:cubicBezTo>
                    <a:pt x="1367" y="1752"/>
                    <a:pt x="2900" y="3353"/>
                    <a:pt x="4795" y="4495"/>
                  </a:cubicBezTo>
                  <a:cubicBezTo>
                    <a:pt x="6348" y="5429"/>
                    <a:pt x="8202" y="5983"/>
                    <a:pt x="10007" y="5983"/>
                  </a:cubicBezTo>
                  <a:cubicBezTo>
                    <a:pt x="10340" y="5983"/>
                    <a:pt x="10671" y="5964"/>
                    <a:pt x="10998" y="5925"/>
                  </a:cubicBezTo>
                  <a:cubicBezTo>
                    <a:pt x="10617" y="3974"/>
                    <a:pt x="10586" y="1960"/>
                    <a:pt x="10947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3543250" y="3013975"/>
              <a:ext cx="893200" cy="1018300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3532950" y="3013975"/>
              <a:ext cx="491525" cy="178275"/>
            </a:xfrm>
            <a:custGeom>
              <a:avLst/>
              <a:gdLst/>
              <a:ahLst/>
              <a:cxnLst/>
              <a:rect l="l" t="t" r="r" b="b"/>
              <a:pathLst>
                <a:path w="19661" h="7131" extrusionOk="0">
                  <a:moveTo>
                    <a:pt x="362" y="1"/>
                  </a:moveTo>
                  <a:cubicBezTo>
                    <a:pt x="1" y="1960"/>
                    <a:pt x="32" y="3974"/>
                    <a:pt x="413" y="5925"/>
                  </a:cubicBezTo>
                  <a:cubicBezTo>
                    <a:pt x="1575" y="5790"/>
                    <a:pt x="2692" y="5405"/>
                    <a:pt x="3660" y="4713"/>
                  </a:cubicBezTo>
                  <a:cubicBezTo>
                    <a:pt x="5149" y="3650"/>
                    <a:pt x="6409" y="1885"/>
                    <a:pt x="8226" y="1885"/>
                  </a:cubicBezTo>
                  <a:cubicBezTo>
                    <a:pt x="8251" y="1885"/>
                    <a:pt x="8275" y="1885"/>
                    <a:pt x="8299" y="1886"/>
                  </a:cubicBezTo>
                  <a:cubicBezTo>
                    <a:pt x="9765" y="1922"/>
                    <a:pt x="10895" y="3139"/>
                    <a:pt x="11785" y="4304"/>
                  </a:cubicBezTo>
                  <a:cubicBezTo>
                    <a:pt x="12677" y="5466"/>
                    <a:pt x="13645" y="6760"/>
                    <a:pt x="15076" y="7067"/>
                  </a:cubicBezTo>
                  <a:cubicBezTo>
                    <a:pt x="15275" y="7110"/>
                    <a:pt x="15473" y="7130"/>
                    <a:pt x="15669" y="7130"/>
                  </a:cubicBezTo>
                  <a:cubicBezTo>
                    <a:pt x="17448" y="7130"/>
                    <a:pt x="19041" y="5447"/>
                    <a:pt x="19412" y="3636"/>
                  </a:cubicBezTo>
                  <a:cubicBezTo>
                    <a:pt x="19661" y="2430"/>
                    <a:pt x="19521" y="1207"/>
                    <a:pt x="19232" y="1"/>
                  </a:cubicBezTo>
                  <a:close/>
                </a:path>
              </a:pathLst>
            </a:custGeom>
            <a:solidFill>
              <a:srgbClr val="F59D19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4244025" y="3013975"/>
              <a:ext cx="468100" cy="1042100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5"/>
            <p:cNvSpPr/>
            <p:nvPr/>
          </p:nvSpPr>
          <p:spPr>
            <a:xfrm>
              <a:off x="4201350" y="3929300"/>
              <a:ext cx="510775" cy="190875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4057600" y="3658800"/>
              <a:ext cx="265050" cy="29580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42" name="Google Shape;1942;p45"/>
          <p:cNvPicPr preferRelativeResize="0"/>
          <p:nvPr/>
        </p:nvPicPr>
        <p:blipFill rotWithShape="1">
          <a:blip r:embed="rId4">
            <a:alphaModFix/>
          </a:blip>
          <a:srcRect r="41660"/>
          <a:stretch/>
        </p:blipFill>
        <p:spPr>
          <a:xfrm>
            <a:off x="-627150" y="-152400"/>
            <a:ext cx="2884579" cy="278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45"/>
          <p:cNvPicPr preferRelativeResize="0"/>
          <p:nvPr/>
        </p:nvPicPr>
        <p:blipFill rotWithShape="1">
          <a:blip r:embed="rId5">
            <a:alphaModFix/>
          </a:blip>
          <a:srcRect l="49479"/>
          <a:stretch/>
        </p:blipFill>
        <p:spPr>
          <a:xfrm>
            <a:off x="-587773" y="3690950"/>
            <a:ext cx="1578374" cy="175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46"/>
          <p:cNvSpPr/>
          <p:nvPr/>
        </p:nvSpPr>
        <p:spPr>
          <a:xfrm>
            <a:off x="1568653" y="2063099"/>
            <a:ext cx="1093558" cy="462597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46"/>
          <p:cNvSpPr/>
          <p:nvPr/>
        </p:nvSpPr>
        <p:spPr>
          <a:xfrm rot="10800000">
            <a:off x="6525118" y="2109148"/>
            <a:ext cx="1054951" cy="462597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0" name="Google Shape;1950;p46"/>
          <p:cNvPicPr preferRelativeResize="0"/>
          <p:nvPr/>
        </p:nvPicPr>
        <p:blipFill rotWithShape="1">
          <a:blip r:embed="rId3">
            <a:alphaModFix/>
          </a:blip>
          <a:srcRect l="681" r="41605" b="15952"/>
          <a:stretch/>
        </p:blipFill>
        <p:spPr>
          <a:xfrm flipH="1">
            <a:off x="5822039" y="1697298"/>
            <a:ext cx="1185000" cy="115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51" name="Google Shape;1951;p46"/>
          <p:cNvSpPr/>
          <p:nvPr/>
        </p:nvSpPr>
        <p:spPr>
          <a:xfrm>
            <a:off x="6424465" y="2407313"/>
            <a:ext cx="1383768" cy="697423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rgbClr val="FCC1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2" name="Google Shape;1952;p46"/>
          <p:cNvPicPr preferRelativeResize="0"/>
          <p:nvPr/>
        </p:nvPicPr>
        <p:blipFill rotWithShape="1">
          <a:blip r:embed="rId4">
            <a:alphaModFix/>
          </a:blip>
          <a:srcRect l="13881" t="11410" r="25287"/>
          <a:stretch/>
        </p:blipFill>
        <p:spPr>
          <a:xfrm flipH="1">
            <a:off x="2138989" y="1719148"/>
            <a:ext cx="1185000" cy="115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53" name="Google Shape;1953;p46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ADVANTAGE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1954" name="Google Shape;1954;p46"/>
          <p:cNvSpPr txBox="1">
            <a:spLocks noGrp="1"/>
          </p:cNvSpPr>
          <p:nvPr>
            <p:ph type="subTitle" idx="4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1955" name="Google Shape;1955;p46"/>
          <p:cNvSpPr txBox="1">
            <a:spLocks noGrp="1"/>
          </p:cNvSpPr>
          <p:nvPr>
            <p:ph type="subTitle" idx="1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fourth-largest planet in the Solar System and the farthest one from the Sun</a:t>
            </a:r>
            <a:endParaRPr/>
          </a:p>
        </p:txBody>
      </p:sp>
      <p:sp>
        <p:nvSpPr>
          <p:cNvPr id="1956" name="Google Shape;1956;p46"/>
          <p:cNvSpPr/>
          <p:nvPr/>
        </p:nvSpPr>
        <p:spPr>
          <a:xfrm>
            <a:off x="1241990" y="2407313"/>
            <a:ext cx="1383768" cy="697423"/>
          </a:xfrm>
          <a:custGeom>
            <a:avLst/>
            <a:gdLst/>
            <a:ahLst/>
            <a:cxnLst/>
            <a:rect l="l" t="t" r="r" b="b"/>
            <a:pathLst>
              <a:path w="4980" h="3502" extrusionOk="0">
                <a:moveTo>
                  <a:pt x="2355" y="0"/>
                </a:moveTo>
                <a:cubicBezTo>
                  <a:pt x="1993" y="0"/>
                  <a:pt x="1597" y="92"/>
                  <a:pt x="1179" y="304"/>
                </a:cubicBezTo>
                <a:cubicBezTo>
                  <a:pt x="1179" y="304"/>
                  <a:pt x="0" y="965"/>
                  <a:pt x="395" y="2283"/>
                </a:cubicBezTo>
                <a:cubicBezTo>
                  <a:pt x="626" y="3060"/>
                  <a:pt x="1728" y="3502"/>
                  <a:pt x="2740" y="3502"/>
                </a:cubicBezTo>
                <a:cubicBezTo>
                  <a:pt x="3447" y="3502"/>
                  <a:pt x="4110" y="3286"/>
                  <a:pt x="4401" y="2818"/>
                </a:cubicBezTo>
                <a:cubicBezTo>
                  <a:pt x="4980" y="1883"/>
                  <a:pt x="4003" y="0"/>
                  <a:pt x="2355" y="0"/>
                </a:cubicBezTo>
                <a:close/>
              </a:path>
            </a:pathLst>
          </a:custGeom>
          <a:solidFill>
            <a:srgbClr val="FCC1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46"/>
          <p:cNvSpPr txBox="1">
            <a:spLocks noGrp="1"/>
          </p:cNvSpPr>
          <p:nvPr>
            <p:ph type="ctrTitle" idx="3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  <a:endParaRPr/>
          </a:p>
        </p:txBody>
      </p:sp>
      <p:sp>
        <p:nvSpPr>
          <p:cNvPr id="1958" name="Google Shape;1958;p46"/>
          <p:cNvSpPr txBox="1">
            <a:spLocks noGrp="1"/>
          </p:cNvSpPr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</p:spTree>
  </p:cSld>
  <p:clrMapOvr>
    <a:masterClrMapping/>
  </p:clrMapOvr>
  <p:transition spd="slow">
    <p:pull/>
  </p:transition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1201</Words>
  <Application>Microsoft Office PowerPoint</Application>
  <PresentationFormat>On-screen Show (16:9)</PresentationFormat>
  <Paragraphs>246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 Black</vt:lpstr>
      <vt:lpstr>Josefin Slab Thin</vt:lpstr>
      <vt:lpstr>Montserrat Black</vt:lpstr>
      <vt:lpstr>Roboto Condensed</vt:lpstr>
      <vt:lpstr>Montserrat</vt:lpstr>
      <vt:lpstr>Staatliches</vt:lpstr>
      <vt:lpstr>Roboto Condensed Light</vt:lpstr>
      <vt:lpstr>Lato</vt:lpstr>
      <vt:lpstr>Arial</vt:lpstr>
      <vt:lpstr>Montserrat ExtraBold</vt:lpstr>
      <vt:lpstr>Freesia Pitch Deck by Slidesgo</vt:lpstr>
      <vt:lpstr>BREEZE</vt:lpstr>
      <vt:lpstr>НАШИЯТ ОТБОР</vt:lpstr>
      <vt:lpstr>ЕТАПИ НА РАБОТА</vt:lpstr>
      <vt:lpstr>ИЗПОЛЗВАНИ ПРОГРАМНИ ЕЗИЦИ И ПРОГРАМИ</vt:lpstr>
      <vt:lpstr>БЪДЕЩИ ИДЕИ</vt:lpstr>
      <vt:lpstr>INTRODUCTION</vt:lpstr>
      <vt:lpstr>OUR COMPANY</vt:lpstr>
      <vt:lpstr>PROBLEM</vt:lpstr>
      <vt:lpstr>COMPETITIVE ADVANTAGE</vt:lpstr>
      <vt:lpstr>SOLUTION</vt:lpstr>
      <vt:lpstr>—SOMEONE FAMOUS</vt:lpstr>
      <vt:lpstr>AWESOME WORDS</vt:lpstr>
      <vt:lpstr>SWOT ANALYSIS</vt:lpstr>
      <vt:lpstr>PRODUCT OVERVIEW</vt:lpstr>
      <vt:lpstr>OUR PLANS</vt:lpstr>
      <vt:lpstr>PRODUCT DEMO</vt:lpstr>
      <vt:lpstr>CLOSE VIEW</vt:lpstr>
      <vt:lpstr>A Picture Is Worth a Thousand Words</vt:lpstr>
      <vt:lpstr>INVESTMENT</vt:lpstr>
      <vt:lpstr>TRACTION</vt:lpstr>
      <vt:lpstr>CASE STUDY</vt:lpstr>
      <vt:lpstr>REVIEWS</vt:lpstr>
      <vt:lpstr>AWARDS</vt:lpstr>
      <vt:lpstr>321,000,000</vt:lpstr>
      <vt:lpstr>MARKET SIZE</vt:lpstr>
      <vt:lpstr>TARGET</vt:lpstr>
      <vt:lpstr>COMPETITORS</vt:lpstr>
      <vt:lpstr>BUSINESS MODEL</vt:lpstr>
      <vt:lpstr>TIMING</vt:lpstr>
      <vt:lpstr>EXPECTED GROWTH</vt:lpstr>
      <vt:lpstr>THANKS!</vt:lpstr>
      <vt:lpstr>ALTERNATIVE RESOURCES</vt:lpstr>
      <vt:lpstr>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BREEZE</dc:title>
  <cp:lastModifiedBy>mariailcheva143@gmail.com</cp:lastModifiedBy>
  <cp:revision>15</cp:revision>
  <dcterms:modified xsi:type="dcterms:W3CDTF">2021-04-21T17:35:17Z</dcterms:modified>
</cp:coreProperties>
</file>